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0.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4" r:id="rId6"/>
    <p:sldMasterId id="2147483692" r:id="rId7"/>
    <p:sldMasterId id="2147483722" r:id="rId8"/>
    <p:sldMasterId id="2147483734" r:id="rId9"/>
    <p:sldMasterId id="2147483760" r:id="rId10"/>
    <p:sldMasterId id="2147483777" r:id="rId11"/>
    <p:sldMasterId id="2147483795" r:id="rId12"/>
    <p:sldMasterId id="2147483816" r:id="rId13"/>
    <p:sldMasterId id="2147483843" r:id="rId14"/>
    <p:sldMasterId id="2147483853" r:id="rId15"/>
  </p:sldMasterIdLst>
  <p:notesMasterIdLst>
    <p:notesMasterId r:id="rId22"/>
  </p:notesMasterIdLst>
  <p:sldIdLst>
    <p:sldId id="290" r:id="rId16"/>
    <p:sldId id="291" r:id="rId17"/>
    <p:sldId id="257" r:id="rId18"/>
    <p:sldId id="294" r:id="rId19"/>
    <p:sldId id="295" r:id="rId20"/>
    <p:sldId id="29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840" autoAdjust="0"/>
  </p:normalViewPr>
  <p:slideViewPr>
    <p:cSldViewPr snapToGrid="0">
      <p:cViewPr>
        <p:scale>
          <a:sx n="86" d="100"/>
          <a:sy n="86" d="100"/>
        </p:scale>
        <p:origin x="336"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6.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presProps" Target="presProps.xml"/><Relationship Id="rId10" Type="http://schemas.openxmlformats.org/officeDocument/2006/relationships/slideMaster" Target="slideMasters/slideMaster6.xml"/><Relationship Id="rId19" Type="http://schemas.openxmlformats.org/officeDocument/2006/relationships/slide" Target="slides/slide4.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mail Gillani" userId="6249fe15-c6e5-4382-8452-bcdbac0a2ff8" providerId="ADAL" clId="{A8838E9D-FA7A-4A03-8E18-DD645234F766}"/>
    <pc:docChg chg="delSld modSld sldOrd">
      <pc:chgData name="Shimail Gillani" userId="6249fe15-c6e5-4382-8452-bcdbac0a2ff8" providerId="ADAL" clId="{A8838E9D-FA7A-4A03-8E18-DD645234F766}" dt="2018-02-06T03:13:11.031" v="56" actId="20577"/>
      <pc:docMkLst>
        <pc:docMk/>
      </pc:docMkLst>
      <pc:sldChg chg="del">
        <pc:chgData name="Shimail Gillani" userId="6249fe15-c6e5-4382-8452-bcdbac0a2ff8" providerId="ADAL" clId="{A8838E9D-FA7A-4A03-8E18-DD645234F766}" dt="2018-02-06T03:02:25.038" v="0" actId="2696"/>
        <pc:sldMkLst>
          <pc:docMk/>
          <pc:sldMk cId="3788647698" sldId="259"/>
        </pc:sldMkLst>
      </pc:sldChg>
      <pc:sldChg chg="modSp">
        <pc:chgData name="Shimail Gillani" userId="6249fe15-c6e5-4382-8452-bcdbac0a2ff8" providerId="ADAL" clId="{A8838E9D-FA7A-4A03-8E18-DD645234F766}" dt="2018-02-06T03:13:11.031" v="56" actId="20577"/>
        <pc:sldMkLst>
          <pc:docMk/>
          <pc:sldMk cId="705509317" sldId="260"/>
        </pc:sldMkLst>
        <pc:spChg chg="mod">
          <ac:chgData name="Shimail Gillani" userId="6249fe15-c6e5-4382-8452-bcdbac0a2ff8" providerId="ADAL" clId="{A8838E9D-FA7A-4A03-8E18-DD645234F766}" dt="2018-02-06T03:13:11.031" v="56" actId="20577"/>
          <ac:spMkLst>
            <pc:docMk/>
            <pc:sldMk cId="705509317" sldId="260"/>
            <ac:spMk id="2" creationId="{00000000-0000-0000-0000-000000000000}"/>
          </ac:spMkLst>
        </pc:spChg>
      </pc:sldChg>
      <pc:sldChg chg="del">
        <pc:chgData name="Shimail Gillani" userId="6249fe15-c6e5-4382-8452-bcdbac0a2ff8" providerId="ADAL" clId="{A8838E9D-FA7A-4A03-8E18-DD645234F766}" dt="2018-02-06T03:07:13.597" v="39" actId="2696"/>
        <pc:sldMkLst>
          <pc:docMk/>
          <pc:sldMk cId="2243261235" sldId="265"/>
        </pc:sldMkLst>
      </pc:sldChg>
      <pc:sldChg chg="modSp ord">
        <pc:chgData name="Shimail Gillani" userId="6249fe15-c6e5-4382-8452-bcdbac0a2ff8" providerId="ADAL" clId="{A8838E9D-FA7A-4A03-8E18-DD645234F766}" dt="2018-02-06T03:05:40.096" v="38" actId="20577"/>
        <pc:sldMkLst>
          <pc:docMk/>
          <pc:sldMk cId="2768159458" sldId="266"/>
        </pc:sldMkLst>
        <pc:spChg chg="mod">
          <ac:chgData name="Shimail Gillani" userId="6249fe15-c6e5-4382-8452-bcdbac0a2ff8" providerId="ADAL" clId="{A8838E9D-FA7A-4A03-8E18-DD645234F766}" dt="2018-02-06T03:05:40.096" v="38" actId="20577"/>
          <ac:spMkLst>
            <pc:docMk/>
            <pc:sldMk cId="2768159458" sldId="266"/>
            <ac:spMk id="26" creationId="{00000000-0000-0000-0000-000000000000}"/>
          </ac:spMkLst>
        </pc:spChg>
      </pc:sldChg>
      <pc:sldChg chg="del">
        <pc:chgData name="Shimail Gillani" userId="6249fe15-c6e5-4382-8452-bcdbac0a2ff8" providerId="ADAL" clId="{A8838E9D-FA7A-4A03-8E18-DD645234F766}" dt="2018-02-06T03:07:18.058" v="40" actId="2696"/>
        <pc:sldMkLst>
          <pc:docMk/>
          <pc:sldMk cId="37991338" sldId="268"/>
        </pc:sldMkLst>
      </pc:sldChg>
      <pc:sldChg chg="del">
        <pc:chgData name="Shimail Gillani" userId="6249fe15-c6e5-4382-8452-bcdbac0a2ff8" providerId="ADAL" clId="{A8838E9D-FA7A-4A03-8E18-DD645234F766}" dt="2018-02-06T03:07:21.006" v="42" actId="2696"/>
        <pc:sldMkLst>
          <pc:docMk/>
          <pc:sldMk cId="1897784522" sldId="269"/>
        </pc:sldMkLst>
      </pc:sldChg>
      <pc:sldChg chg="del">
        <pc:chgData name="Shimail Gillani" userId="6249fe15-c6e5-4382-8452-bcdbac0a2ff8" providerId="ADAL" clId="{A8838E9D-FA7A-4A03-8E18-DD645234F766}" dt="2018-02-06T03:04:38.581" v="20" actId="2696"/>
        <pc:sldMkLst>
          <pc:docMk/>
          <pc:sldMk cId="1418317315" sldId="274"/>
        </pc:sldMkLst>
      </pc:sldChg>
      <pc:sldChg chg="del modTransition">
        <pc:chgData name="Shimail Gillani" userId="6249fe15-c6e5-4382-8452-bcdbac0a2ff8" providerId="ADAL" clId="{A8838E9D-FA7A-4A03-8E18-DD645234F766}" dt="2018-02-06T03:09:28.108" v="44" actId="2696"/>
        <pc:sldMkLst>
          <pc:docMk/>
          <pc:sldMk cId="1492821689" sldId="281"/>
        </pc:sldMkLst>
      </pc:sldChg>
      <pc:sldChg chg="modTransition">
        <pc:chgData name="Shimail Gillani" userId="6249fe15-c6e5-4382-8452-bcdbac0a2ff8" providerId="ADAL" clId="{A8838E9D-FA7A-4A03-8E18-DD645234F766}" dt="2018-02-06T03:07:39.399" v="43" actId="20577"/>
        <pc:sldMkLst>
          <pc:docMk/>
          <pc:sldMk cId="3657412772" sldId="282"/>
        </pc:sldMkLst>
      </pc:sldChg>
      <pc:sldChg chg="modTransition">
        <pc:chgData name="Shimail Gillani" userId="6249fe15-c6e5-4382-8452-bcdbac0a2ff8" providerId="ADAL" clId="{A8838E9D-FA7A-4A03-8E18-DD645234F766}" dt="2018-02-06T03:07:39.399" v="43" actId="20577"/>
        <pc:sldMkLst>
          <pc:docMk/>
          <pc:sldMk cId="2725061527" sldId="283"/>
        </pc:sldMkLst>
      </pc:sldChg>
      <pc:sldChg chg="modTransition">
        <pc:chgData name="Shimail Gillani" userId="6249fe15-c6e5-4382-8452-bcdbac0a2ff8" providerId="ADAL" clId="{A8838E9D-FA7A-4A03-8E18-DD645234F766}" dt="2018-02-06T03:07:39.399" v="43" actId="20577"/>
        <pc:sldMkLst>
          <pc:docMk/>
          <pc:sldMk cId="1837224261" sldId="284"/>
        </pc:sldMkLst>
      </pc:sldChg>
      <pc:sldChg chg="modTransition">
        <pc:chgData name="Shimail Gillani" userId="6249fe15-c6e5-4382-8452-bcdbac0a2ff8" providerId="ADAL" clId="{A8838E9D-FA7A-4A03-8E18-DD645234F766}" dt="2018-02-06T03:07:39.399" v="43" actId="20577"/>
        <pc:sldMkLst>
          <pc:docMk/>
          <pc:sldMk cId="3857752999" sldId="285"/>
        </pc:sldMkLst>
      </pc:sldChg>
      <pc:sldChg chg="modTransition">
        <pc:chgData name="Shimail Gillani" userId="6249fe15-c6e5-4382-8452-bcdbac0a2ff8" providerId="ADAL" clId="{A8838E9D-FA7A-4A03-8E18-DD645234F766}" dt="2018-02-06T03:07:39.399" v="43" actId="20577"/>
        <pc:sldMkLst>
          <pc:docMk/>
          <pc:sldMk cId="2807483491" sldId="286"/>
        </pc:sldMkLst>
      </pc:sldChg>
      <pc:sldChg chg="modTransition">
        <pc:chgData name="Shimail Gillani" userId="6249fe15-c6e5-4382-8452-bcdbac0a2ff8" providerId="ADAL" clId="{A8838E9D-FA7A-4A03-8E18-DD645234F766}" dt="2018-02-06T03:07:39.399" v="43" actId="20577"/>
        <pc:sldMkLst>
          <pc:docMk/>
          <pc:sldMk cId="1475020708" sldId="287"/>
        </pc:sldMkLst>
      </pc:sldChg>
      <pc:sldChg chg="modTransition">
        <pc:chgData name="Shimail Gillani" userId="6249fe15-c6e5-4382-8452-bcdbac0a2ff8" providerId="ADAL" clId="{A8838E9D-FA7A-4A03-8E18-DD645234F766}" dt="2018-02-06T03:07:39.399" v="43" actId="20577"/>
        <pc:sldMkLst>
          <pc:docMk/>
          <pc:sldMk cId="201644659" sldId="288"/>
        </pc:sldMkLst>
      </pc:sldChg>
      <pc:sldChg chg="modTransition">
        <pc:chgData name="Shimail Gillani" userId="6249fe15-c6e5-4382-8452-bcdbac0a2ff8" providerId="ADAL" clId="{A8838E9D-FA7A-4A03-8E18-DD645234F766}" dt="2018-02-06T03:07:39.399" v="43" actId="20577"/>
        <pc:sldMkLst>
          <pc:docMk/>
          <pc:sldMk cId="3232699719" sldId="289"/>
        </pc:sldMkLst>
      </pc:sldChg>
      <pc:sldChg chg="modSp">
        <pc:chgData name="Shimail Gillani" userId="6249fe15-c6e5-4382-8452-bcdbac0a2ff8" providerId="ADAL" clId="{A8838E9D-FA7A-4A03-8E18-DD645234F766}" dt="2018-02-06T03:03:38.169" v="19" actId="20577"/>
        <pc:sldMkLst>
          <pc:docMk/>
          <pc:sldMk cId="523269627" sldId="290"/>
        </pc:sldMkLst>
        <pc:spChg chg="mod">
          <ac:chgData name="Shimail Gillani" userId="6249fe15-c6e5-4382-8452-bcdbac0a2ff8" providerId="ADAL" clId="{A8838E9D-FA7A-4A03-8E18-DD645234F766}" dt="2018-02-06T03:03:38.169" v="19" actId="20577"/>
          <ac:spMkLst>
            <pc:docMk/>
            <pc:sldMk cId="523269627" sldId="290"/>
            <ac:spMk id="5" creationId="{00000000-0000-0000-0000-000000000000}"/>
          </ac:spMkLst>
        </pc:spChg>
      </pc:sldChg>
      <pc:sldMasterChg chg="delSldLayout">
        <pc:chgData name="Shimail Gillani" userId="6249fe15-c6e5-4382-8452-bcdbac0a2ff8" providerId="ADAL" clId="{A8838E9D-FA7A-4A03-8E18-DD645234F766}" dt="2018-02-06T03:07:18.058" v="41" actId="2696"/>
        <pc:sldMasterMkLst>
          <pc:docMk/>
          <pc:sldMasterMk cId="101650861" sldId="2147483734"/>
        </pc:sldMasterMkLst>
        <pc:sldLayoutChg chg="del">
          <pc:chgData name="Shimail Gillani" userId="6249fe15-c6e5-4382-8452-bcdbac0a2ff8" providerId="ADAL" clId="{A8838E9D-FA7A-4A03-8E18-DD645234F766}" dt="2018-02-06T03:07:18.058" v="41" actId="2696"/>
          <pc:sldLayoutMkLst>
            <pc:docMk/>
            <pc:sldMasterMk cId="101650861" sldId="2147483734"/>
            <pc:sldLayoutMk cId="2258010109" sldId="2147483758"/>
          </pc:sldLayoutMkLst>
        </pc:sldLayoutChg>
      </pc:sldMasterChg>
    </pc:docChg>
  </pc:docChgLst>
  <pc:docChgLst>
    <pc:chgData name="Shimail Gillani" userId="6249fe15-c6e5-4382-8452-bcdbac0a2ff8" providerId="ADAL" clId="{90760DBC-CA94-4A58-857B-2E9EE1D0CC5A}"/>
    <pc:docChg chg="undo custSel addSld delSld modSld">
      <pc:chgData name="Shimail Gillani" userId="6249fe15-c6e5-4382-8452-bcdbac0a2ff8" providerId="ADAL" clId="{90760DBC-CA94-4A58-857B-2E9EE1D0CC5A}" dt="2018-02-06T03:31:48.146" v="319" actId="1076"/>
      <pc:docMkLst>
        <pc:docMk/>
      </pc:docMkLst>
      <pc:sldChg chg="addSp delSp modSp add del">
        <pc:chgData name="Shimail Gillani" userId="6249fe15-c6e5-4382-8452-bcdbac0a2ff8" providerId="ADAL" clId="{90760DBC-CA94-4A58-857B-2E9EE1D0CC5A}" dt="2018-02-06T03:29:43.986" v="240" actId="2696"/>
        <pc:sldMkLst>
          <pc:docMk/>
          <pc:sldMk cId="262720886" sldId="257"/>
        </pc:sldMkLst>
        <pc:spChg chg="mod">
          <ac:chgData name="Shimail Gillani" userId="6249fe15-c6e5-4382-8452-bcdbac0a2ff8" providerId="ADAL" clId="{90760DBC-CA94-4A58-857B-2E9EE1D0CC5A}" dt="2018-02-06T03:25:18.748" v="18" actId="20577"/>
          <ac:spMkLst>
            <pc:docMk/>
            <pc:sldMk cId="262720886" sldId="257"/>
            <ac:spMk id="39" creationId="{E5C6C679-AC58-4948-9F02-D10CBC7A4562}"/>
          </ac:spMkLst>
        </pc:spChg>
        <pc:picChg chg="add mod modCrop">
          <ac:chgData name="Shimail Gillani" userId="6249fe15-c6e5-4382-8452-bcdbac0a2ff8" providerId="ADAL" clId="{90760DBC-CA94-4A58-857B-2E9EE1D0CC5A}" dt="2018-02-06T03:24:55.278" v="10" actId="14100"/>
          <ac:picMkLst>
            <pc:docMk/>
            <pc:sldMk cId="262720886" sldId="257"/>
            <ac:picMk id="3" creationId="{1E39AE6F-35AA-4196-969F-B3008369D6CC}"/>
          </ac:picMkLst>
        </pc:picChg>
        <pc:picChg chg="del">
          <ac:chgData name="Shimail Gillani" userId="6249fe15-c6e5-4382-8452-bcdbac0a2ff8" providerId="ADAL" clId="{90760DBC-CA94-4A58-857B-2E9EE1D0CC5A}" dt="2018-02-06T03:25:29.684" v="19"/>
          <ac:picMkLst>
            <pc:docMk/>
            <pc:sldMk cId="262720886" sldId="257"/>
            <ac:picMk id="4" creationId="{C51388E6-A9F5-4696-B4FB-0930A8EA7BCB}"/>
          </ac:picMkLst>
        </pc:picChg>
      </pc:sldChg>
      <pc:sldChg chg="del">
        <pc:chgData name="Shimail Gillani" userId="6249fe15-c6e5-4382-8452-bcdbac0a2ff8" providerId="ADAL" clId="{90760DBC-CA94-4A58-857B-2E9EE1D0CC5A}" dt="2018-02-06T03:24:02.106" v="0" actId="2696"/>
        <pc:sldMkLst>
          <pc:docMk/>
          <pc:sldMk cId="705509317" sldId="260"/>
        </pc:sldMkLst>
      </pc:sldChg>
      <pc:sldChg chg="modSp del">
        <pc:chgData name="Shimail Gillani" userId="6249fe15-c6e5-4382-8452-bcdbac0a2ff8" providerId="ADAL" clId="{90760DBC-CA94-4A58-857B-2E9EE1D0CC5A}" dt="2018-02-06T03:29:46.199" v="241" actId="2696"/>
        <pc:sldMkLst>
          <pc:docMk/>
          <pc:sldMk cId="2768159458" sldId="266"/>
        </pc:sldMkLst>
        <pc:grpChg chg="mod">
          <ac:chgData name="Shimail Gillani" userId="6249fe15-c6e5-4382-8452-bcdbac0a2ff8" providerId="ADAL" clId="{90760DBC-CA94-4A58-857B-2E9EE1D0CC5A}" dt="2018-02-06T03:26:45.429" v="43" actId="1036"/>
          <ac:grpSpMkLst>
            <pc:docMk/>
            <pc:sldMk cId="2768159458" sldId="266"/>
            <ac:grpSpMk id="172" creationId="{00000000-0000-0000-0000-000000000000}"/>
          </ac:grpSpMkLst>
        </pc:grpChg>
      </pc:sldChg>
      <pc:sldChg chg="del">
        <pc:chgData name="Shimail Gillani" userId="6249fe15-c6e5-4382-8452-bcdbac0a2ff8" providerId="ADAL" clId="{90760DBC-CA94-4A58-857B-2E9EE1D0CC5A}" dt="2018-02-06T03:29:47.038" v="243" actId="2696"/>
        <pc:sldMkLst>
          <pc:docMk/>
          <pc:sldMk cId="1205402344" sldId="276"/>
        </pc:sldMkLst>
      </pc:sldChg>
      <pc:sldChg chg="del">
        <pc:chgData name="Shimail Gillani" userId="6249fe15-c6e5-4382-8452-bcdbac0a2ff8" providerId="ADAL" clId="{90760DBC-CA94-4A58-857B-2E9EE1D0CC5A}" dt="2018-02-06T03:29:46.785" v="242" actId="2696"/>
        <pc:sldMkLst>
          <pc:docMk/>
          <pc:sldMk cId="752880199" sldId="278"/>
        </pc:sldMkLst>
      </pc:sldChg>
      <pc:sldChg chg="del">
        <pc:chgData name="Shimail Gillani" userId="6249fe15-c6e5-4382-8452-bcdbac0a2ff8" providerId="ADAL" clId="{90760DBC-CA94-4A58-857B-2E9EE1D0CC5A}" dt="2018-02-06T03:29:47.201" v="244" actId="2696"/>
        <pc:sldMkLst>
          <pc:docMk/>
          <pc:sldMk cId="3657412772" sldId="282"/>
        </pc:sldMkLst>
      </pc:sldChg>
      <pc:sldChg chg="del">
        <pc:chgData name="Shimail Gillani" userId="6249fe15-c6e5-4382-8452-bcdbac0a2ff8" providerId="ADAL" clId="{90760DBC-CA94-4A58-857B-2E9EE1D0CC5A}" dt="2018-02-06T03:29:48.446" v="248" actId="2696"/>
        <pc:sldMkLst>
          <pc:docMk/>
          <pc:sldMk cId="2725061527" sldId="283"/>
        </pc:sldMkLst>
      </pc:sldChg>
      <pc:sldChg chg="del">
        <pc:chgData name="Shimail Gillani" userId="6249fe15-c6e5-4382-8452-bcdbac0a2ff8" providerId="ADAL" clId="{90760DBC-CA94-4A58-857B-2E9EE1D0CC5A}" dt="2018-02-06T03:29:47.586" v="246" actId="2696"/>
        <pc:sldMkLst>
          <pc:docMk/>
          <pc:sldMk cId="1837224261" sldId="284"/>
        </pc:sldMkLst>
      </pc:sldChg>
      <pc:sldChg chg="del">
        <pc:chgData name="Shimail Gillani" userId="6249fe15-c6e5-4382-8452-bcdbac0a2ff8" providerId="ADAL" clId="{90760DBC-CA94-4A58-857B-2E9EE1D0CC5A}" dt="2018-02-06T03:29:47.786" v="247" actId="2696"/>
        <pc:sldMkLst>
          <pc:docMk/>
          <pc:sldMk cId="3857752999" sldId="285"/>
        </pc:sldMkLst>
      </pc:sldChg>
      <pc:sldChg chg="del">
        <pc:chgData name="Shimail Gillani" userId="6249fe15-c6e5-4382-8452-bcdbac0a2ff8" providerId="ADAL" clId="{90760DBC-CA94-4A58-857B-2E9EE1D0CC5A}" dt="2018-02-06T03:29:48.909" v="249" actId="2696"/>
        <pc:sldMkLst>
          <pc:docMk/>
          <pc:sldMk cId="2807483491" sldId="286"/>
        </pc:sldMkLst>
      </pc:sldChg>
      <pc:sldChg chg="del">
        <pc:chgData name="Shimail Gillani" userId="6249fe15-c6e5-4382-8452-bcdbac0a2ff8" providerId="ADAL" clId="{90760DBC-CA94-4A58-857B-2E9EE1D0CC5A}" dt="2018-02-06T03:29:49.327" v="250" actId="2696"/>
        <pc:sldMkLst>
          <pc:docMk/>
          <pc:sldMk cId="1475020708" sldId="287"/>
        </pc:sldMkLst>
      </pc:sldChg>
      <pc:sldChg chg="del">
        <pc:chgData name="Shimail Gillani" userId="6249fe15-c6e5-4382-8452-bcdbac0a2ff8" providerId="ADAL" clId="{90760DBC-CA94-4A58-857B-2E9EE1D0CC5A}" dt="2018-02-06T03:29:49.933" v="251" actId="2696"/>
        <pc:sldMkLst>
          <pc:docMk/>
          <pc:sldMk cId="201644659" sldId="288"/>
        </pc:sldMkLst>
      </pc:sldChg>
      <pc:sldChg chg="del">
        <pc:chgData name="Shimail Gillani" userId="6249fe15-c6e5-4382-8452-bcdbac0a2ff8" providerId="ADAL" clId="{90760DBC-CA94-4A58-857B-2E9EE1D0CC5A}" dt="2018-02-06T03:29:47.396" v="245" actId="2696"/>
        <pc:sldMkLst>
          <pc:docMk/>
          <pc:sldMk cId="3232699719" sldId="289"/>
        </pc:sldMkLst>
      </pc:sldChg>
      <pc:sldChg chg="add del">
        <pc:chgData name="Shimail Gillani" userId="6249fe15-c6e5-4382-8452-bcdbac0a2ff8" providerId="ADAL" clId="{90760DBC-CA94-4A58-857B-2E9EE1D0CC5A}" dt="2018-02-06T03:29:56.944" v="256" actId="2696"/>
        <pc:sldMkLst>
          <pc:docMk/>
          <pc:sldMk cId="2727882917" sldId="292"/>
        </pc:sldMkLst>
      </pc:sldChg>
      <pc:sldChg chg="addSp delSp modSp">
        <pc:chgData name="Shimail Gillani" userId="6249fe15-c6e5-4382-8452-bcdbac0a2ff8" providerId="ADAL" clId="{90760DBC-CA94-4A58-857B-2E9EE1D0CC5A}" dt="2018-02-06T03:29:13.908" v="238"/>
        <pc:sldMkLst>
          <pc:docMk/>
          <pc:sldMk cId="402419342" sldId="294"/>
        </pc:sldMkLst>
        <pc:spChg chg="add mod ord">
          <ac:chgData name="Shimail Gillani" userId="6249fe15-c6e5-4382-8452-bcdbac0a2ff8" providerId="ADAL" clId="{90760DBC-CA94-4A58-857B-2E9EE1D0CC5A}" dt="2018-02-06T03:28:44.370" v="235" actId="167"/>
          <ac:spMkLst>
            <pc:docMk/>
            <pc:sldMk cId="402419342" sldId="294"/>
            <ac:spMk id="2" creationId="{9BB16481-9252-4846-BD5E-7424BEDEC106}"/>
          </ac:spMkLst>
        </pc:spChg>
        <pc:spChg chg="add del">
          <ac:chgData name="Shimail Gillani" userId="6249fe15-c6e5-4382-8452-bcdbac0a2ff8" providerId="ADAL" clId="{90760DBC-CA94-4A58-857B-2E9EE1D0CC5A}" dt="2018-02-06T03:26:01.156" v="22"/>
          <ac:spMkLst>
            <pc:docMk/>
            <pc:sldMk cId="402419342" sldId="294"/>
            <ac:spMk id="4" creationId="{F6A7250B-42F2-4FC9-B1BD-372BCBE3FEAD}"/>
          </ac:spMkLst>
        </pc:spChg>
        <pc:spChg chg="add del">
          <ac:chgData name="Shimail Gillani" userId="6249fe15-c6e5-4382-8452-bcdbac0a2ff8" providerId="ADAL" clId="{90760DBC-CA94-4A58-857B-2E9EE1D0CC5A}" dt="2018-02-06T03:26:14.782" v="24"/>
          <ac:spMkLst>
            <pc:docMk/>
            <pc:sldMk cId="402419342" sldId="294"/>
            <ac:spMk id="5" creationId="{E61F89E2-60BA-48A5-831A-C1DF17C90117}"/>
          </ac:spMkLst>
        </pc:spChg>
        <pc:spChg chg="add del">
          <ac:chgData name="Shimail Gillani" userId="6249fe15-c6e5-4382-8452-bcdbac0a2ff8" providerId="ADAL" clId="{90760DBC-CA94-4A58-857B-2E9EE1D0CC5A}" dt="2018-02-06T03:26:57.030" v="44"/>
          <ac:spMkLst>
            <pc:docMk/>
            <pc:sldMk cId="402419342" sldId="294"/>
            <ac:spMk id="6" creationId="{197ADA3E-7B5B-410E-99DB-1EB15022C741}"/>
          </ac:spMkLst>
        </pc:spChg>
        <pc:spChg chg="add mod">
          <ac:chgData name="Shimail Gillani" userId="6249fe15-c6e5-4382-8452-bcdbac0a2ff8" providerId="ADAL" clId="{90760DBC-CA94-4A58-857B-2E9EE1D0CC5A}" dt="2018-02-06T03:27:02.951" v="46" actId="1076"/>
          <ac:spMkLst>
            <pc:docMk/>
            <pc:sldMk cId="402419342" sldId="294"/>
            <ac:spMk id="8" creationId="{2CB5090F-F4A9-402D-BE13-5672F21F308F}"/>
          </ac:spMkLst>
        </pc:spChg>
        <pc:spChg chg="add mod">
          <ac:chgData name="Shimail Gillani" userId="6249fe15-c6e5-4382-8452-bcdbac0a2ff8" providerId="ADAL" clId="{90760DBC-CA94-4A58-857B-2E9EE1D0CC5A}" dt="2018-02-06T03:27:10.939" v="61" actId="20577"/>
          <ac:spMkLst>
            <pc:docMk/>
            <pc:sldMk cId="402419342" sldId="294"/>
            <ac:spMk id="9" creationId="{C14A9259-80B5-4EDA-9243-D693E08EBE38}"/>
          </ac:spMkLst>
        </pc:spChg>
        <pc:spChg chg="add mod">
          <ac:chgData name="Shimail Gillani" userId="6249fe15-c6e5-4382-8452-bcdbac0a2ff8" providerId="ADAL" clId="{90760DBC-CA94-4A58-857B-2E9EE1D0CC5A}" dt="2018-02-06T03:27:41.007" v="213" actId="1036"/>
          <ac:spMkLst>
            <pc:docMk/>
            <pc:sldMk cId="402419342" sldId="294"/>
            <ac:spMk id="11" creationId="{23B94746-429A-4DDB-A200-AF77EE71E7B0}"/>
          </ac:spMkLst>
        </pc:spChg>
        <pc:spChg chg="add mod">
          <ac:chgData name="Shimail Gillani" userId="6249fe15-c6e5-4382-8452-bcdbac0a2ff8" providerId="ADAL" clId="{90760DBC-CA94-4A58-857B-2E9EE1D0CC5A}" dt="2018-02-06T03:27:41.007" v="213" actId="1036"/>
          <ac:spMkLst>
            <pc:docMk/>
            <pc:sldMk cId="402419342" sldId="294"/>
            <ac:spMk id="12" creationId="{3B5018DF-FC53-4C72-A0EB-A7247D1B5E67}"/>
          </ac:spMkLst>
        </pc:spChg>
        <pc:spChg chg="add del">
          <ac:chgData name="Shimail Gillani" userId="6249fe15-c6e5-4382-8452-bcdbac0a2ff8" providerId="ADAL" clId="{90760DBC-CA94-4A58-857B-2E9EE1D0CC5A}" dt="2018-02-06T03:27:49.397" v="215"/>
          <ac:spMkLst>
            <pc:docMk/>
            <pc:sldMk cId="402419342" sldId="294"/>
            <ac:spMk id="14" creationId="{17D2BEED-A099-4E49-8DA4-3C48D55AE2F7}"/>
          </ac:spMkLst>
        </pc:spChg>
        <pc:spChg chg="add del">
          <ac:chgData name="Shimail Gillani" userId="6249fe15-c6e5-4382-8452-bcdbac0a2ff8" providerId="ADAL" clId="{90760DBC-CA94-4A58-857B-2E9EE1D0CC5A}" dt="2018-02-06T03:27:49.397" v="215"/>
          <ac:spMkLst>
            <pc:docMk/>
            <pc:sldMk cId="402419342" sldId="294"/>
            <ac:spMk id="15" creationId="{4F121075-B5D3-4B75-83EF-4B32D829207D}"/>
          </ac:spMkLst>
        </pc:spChg>
        <pc:spChg chg="add mod">
          <ac:chgData name="Shimail Gillani" userId="6249fe15-c6e5-4382-8452-bcdbac0a2ff8" providerId="ADAL" clId="{90760DBC-CA94-4A58-857B-2E9EE1D0CC5A}" dt="2018-02-06T03:27:53.136" v="217" actId="1076"/>
          <ac:spMkLst>
            <pc:docMk/>
            <pc:sldMk cId="402419342" sldId="294"/>
            <ac:spMk id="17" creationId="{02907AB6-DD88-4152-A3A1-EA5271505721}"/>
          </ac:spMkLst>
        </pc:spChg>
        <pc:spChg chg="add mod">
          <ac:chgData name="Shimail Gillani" userId="6249fe15-c6e5-4382-8452-bcdbac0a2ff8" providerId="ADAL" clId="{90760DBC-CA94-4A58-857B-2E9EE1D0CC5A}" dt="2018-02-06T03:27:56.582" v="222" actId="20577"/>
          <ac:spMkLst>
            <pc:docMk/>
            <pc:sldMk cId="402419342" sldId="294"/>
            <ac:spMk id="18" creationId="{7C34F087-AC9A-4B6D-A85B-D12A892098FA}"/>
          </ac:spMkLst>
        </pc:spChg>
        <pc:spChg chg="add del mod">
          <ac:chgData name="Shimail Gillani" userId="6249fe15-c6e5-4382-8452-bcdbac0a2ff8" providerId="ADAL" clId="{90760DBC-CA94-4A58-857B-2E9EE1D0CC5A}" dt="2018-02-06T03:28:18.226" v="233" actId="478"/>
          <ac:spMkLst>
            <pc:docMk/>
            <pc:sldMk cId="402419342" sldId="294"/>
            <ac:spMk id="20" creationId="{8E71B549-50E3-4877-8DFF-72E03C8F93D9}"/>
          </ac:spMkLst>
        </pc:spChg>
        <pc:spChg chg="add mod">
          <ac:chgData name="Shimail Gillani" userId="6249fe15-c6e5-4382-8452-bcdbac0a2ff8" providerId="ADAL" clId="{90760DBC-CA94-4A58-857B-2E9EE1D0CC5A}" dt="2018-02-06T03:28:03.347" v="225" actId="1076"/>
          <ac:spMkLst>
            <pc:docMk/>
            <pc:sldMk cId="402419342" sldId="294"/>
            <ac:spMk id="21" creationId="{0124B060-ACC1-46A9-A0E8-3DB6EDF8FD45}"/>
          </ac:spMkLst>
        </pc:spChg>
        <pc:spChg chg="add mod">
          <ac:chgData name="Shimail Gillani" userId="6249fe15-c6e5-4382-8452-bcdbac0a2ff8" providerId="ADAL" clId="{90760DBC-CA94-4A58-857B-2E9EE1D0CC5A}" dt="2018-02-06T03:28:10.958" v="232" actId="20577"/>
          <ac:spMkLst>
            <pc:docMk/>
            <pc:sldMk cId="402419342" sldId="294"/>
            <ac:spMk id="22" creationId="{A9AA1F44-594C-42A9-9CA4-0C8DEB596CCD}"/>
          </ac:spMkLst>
        </pc:spChg>
        <pc:spChg chg="add del">
          <ac:chgData name="Shimail Gillani" userId="6249fe15-c6e5-4382-8452-bcdbac0a2ff8" providerId="ADAL" clId="{90760DBC-CA94-4A58-857B-2E9EE1D0CC5A}" dt="2018-02-06T03:28:08.980" v="227"/>
          <ac:spMkLst>
            <pc:docMk/>
            <pc:sldMk cId="402419342" sldId="294"/>
            <ac:spMk id="24" creationId="{CD0F1DC2-48B1-427A-BC51-3630D46B6D84}"/>
          </ac:spMkLst>
        </pc:spChg>
        <pc:spChg chg="add del">
          <ac:chgData name="Shimail Gillani" userId="6249fe15-c6e5-4382-8452-bcdbac0a2ff8" providerId="ADAL" clId="{90760DBC-CA94-4A58-857B-2E9EE1D0CC5A}" dt="2018-02-06T03:28:08.980" v="227"/>
          <ac:spMkLst>
            <pc:docMk/>
            <pc:sldMk cId="402419342" sldId="294"/>
            <ac:spMk id="25" creationId="{0D9F4E7E-0291-4A9C-A357-6283E4187C3B}"/>
          </ac:spMkLst>
        </pc:spChg>
        <pc:spChg chg="add mod ord">
          <ac:chgData name="Shimail Gillani" userId="6249fe15-c6e5-4382-8452-bcdbac0a2ff8" providerId="ADAL" clId="{90760DBC-CA94-4A58-857B-2E9EE1D0CC5A}" dt="2018-02-06T03:29:13.908" v="238"/>
          <ac:spMkLst>
            <pc:docMk/>
            <pc:sldMk cId="402419342" sldId="294"/>
            <ac:spMk id="27" creationId="{D776B017-8375-4E4D-A4AD-D23A9AF924CE}"/>
          </ac:spMkLst>
        </pc:spChg>
        <pc:picChg chg="del">
          <ac:chgData name="Shimail Gillani" userId="6249fe15-c6e5-4382-8452-bcdbac0a2ff8" providerId="ADAL" clId="{90760DBC-CA94-4A58-857B-2E9EE1D0CC5A}" dt="2018-02-06T03:25:38.398" v="20" actId="478"/>
          <ac:picMkLst>
            <pc:docMk/>
            <pc:sldMk cId="402419342" sldId="294"/>
            <ac:picMk id="3" creationId="{1E39AE6F-35AA-4196-969F-B3008369D6CC}"/>
          </ac:picMkLst>
        </pc:picChg>
        <pc:picChg chg="add del">
          <ac:chgData name="Shimail Gillani" userId="6249fe15-c6e5-4382-8452-bcdbac0a2ff8" providerId="ADAL" clId="{90760DBC-CA94-4A58-857B-2E9EE1D0CC5A}" dt="2018-02-06T03:26:57.030" v="44"/>
          <ac:picMkLst>
            <pc:docMk/>
            <pc:sldMk cId="402419342" sldId="294"/>
            <ac:picMk id="7" creationId="{765D8FE2-B1CC-494B-A9D9-8EF7752B2A8B}"/>
          </ac:picMkLst>
        </pc:picChg>
        <pc:picChg chg="add mod">
          <ac:chgData name="Shimail Gillani" userId="6249fe15-c6e5-4382-8452-bcdbac0a2ff8" providerId="ADAL" clId="{90760DBC-CA94-4A58-857B-2E9EE1D0CC5A}" dt="2018-02-06T03:27:02.951" v="46" actId="1076"/>
          <ac:picMkLst>
            <pc:docMk/>
            <pc:sldMk cId="402419342" sldId="294"/>
            <ac:picMk id="10" creationId="{029A847B-EF56-483B-8FDF-EAE7B515F628}"/>
          </ac:picMkLst>
        </pc:picChg>
        <pc:picChg chg="add mod">
          <ac:chgData name="Shimail Gillani" userId="6249fe15-c6e5-4382-8452-bcdbac0a2ff8" providerId="ADAL" clId="{90760DBC-CA94-4A58-857B-2E9EE1D0CC5A}" dt="2018-02-06T03:27:41.007" v="213" actId="1036"/>
          <ac:picMkLst>
            <pc:docMk/>
            <pc:sldMk cId="402419342" sldId="294"/>
            <ac:picMk id="13" creationId="{0AB15BF2-1D38-4C24-922A-5FD6E0F71F69}"/>
          </ac:picMkLst>
        </pc:picChg>
        <pc:picChg chg="add del">
          <ac:chgData name="Shimail Gillani" userId="6249fe15-c6e5-4382-8452-bcdbac0a2ff8" providerId="ADAL" clId="{90760DBC-CA94-4A58-857B-2E9EE1D0CC5A}" dt="2018-02-06T03:27:49.397" v="215"/>
          <ac:picMkLst>
            <pc:docMk/>
            <pc:sldMk cId="402419342" sldId="294"/>
            <ac:picMk id="16" creationId="{BBF6BEF5-E4DB-46A1-A231-2A7789F9334E}"/>
          </ac:picMkLst>
        </pc:picChg>
        <pc:picChg chg="add mod">
          <ac:chgData name="Shimail Gillani" userId="6249fe15-c6e5-4382-8452-bcdbac0a2ff8" providerId="ADAL" clId="{90760DBC-CA94-4A58-857B-2E9EE1D0CC5A}" dt="2018-02-06T03:27:53.136" v="217" actId="1076"/>
          <ac:picMkLst>
            <pc:docMk/>
            <pc:sldMk cId="402419342" sldId="294"/>
            <ac:picMk id="19" creationId="{34A5CBE8-48B3-4B82-AAB2-0A5AA4F708E6}"/>
          </ac:picMkLst>
        </pc:picChg>
        <pc:picChg chg="add mod">
          <ac:chgData name="Shimail Gillani" userId="6249fe15-c6e5-4382-8452-bcdbac0a2ff8" providerId="ADAL" clId="{90760DBC-CA94-4A58-857B-2E9EE1D0CC5A}" dt="2018-02-06T03:28:03.347" v="225" actId="1076"/>
          <ac:picMkLst>
            <pc:docMk/>
            <pc:sldMk cId="402419342" sldId="294"/>
            <ac:picMk id="23" creationId="{46E3D8F9-16D9-442A-8822-CA6ACA93B808}"/>
          </ac:picMkLst>
        </pc:picChg>
        <pc:picChg chg="add del">
          <ac:chgData name="Shimail Gillani" userId="6249fe15-c6e5-4382-8452-bcdbac0a2ff8" providerId="ADAL" clId="{90760DBC-CA94-4A58-857B-2E9EE1D0CC5A}" dt="2018-02-06T03:28:08.980" v="227"/>
          <ac:picMkLst>
            <pc:docMk/>
            <pc:sldMk cId="402419342" sldId="294"/>
            <ac:picMk id="26" creationId="{1FC82A90-090B-466F-8A18-A2953679157F}"/>
          </ac:picMkLst>
        </pc:picChg>
      </pc:sldChg>
      <pc:sldChg chg="addSp delSp modSp">
        <pc:chgData name="Shimail Gillani" userId="6249fe15-c6e5-4382-8452-bcdbac0a2ff8" providerId="ADAL" clId="{90760DBC-CA94-4A58-857B-2E9EE1D0CC5A}" dt="2018-02-06T03:31:48.146" v="319" actId="1076"/>
        <pc:sldMkLst>
          <pc:docMk/>
          <pc:sldMk cId="1546280890" sldId="295"/>
        </pc:sldMkLst>
        <pc:spChg chg="del">
          <ac:chgData name="Shimail Gillani" userId="6249fe15-c6e5-4382-8452-bcdbac0a2ff8" providerId="ADAL" clId="{90760DBC-CA94-4A58-857B-2E9EE1D0CC5A}" dt="2018-02-06T03:30:10.313" v="258" actId="478"/>
          <ac:spMkLst>
            <pc:docMk/>
            <pc:sldMk cId="1546280890" sldId="295"/>
            <ac:spMk id="2" creationId="{9BB16481-9252-4846-BD5E-7424BEDEC106}"/>
          </ac:spMkLst>
        </pc:spChg>
        <pc:spChg chg="del">
          <ac:chgData name="Shimail Gillani" userId="6249fe15-c6e5-4382-8452-bcdbac0a2ff8" providerId="ADAL" clId="{90760DBC-CA94-4A58-857B-2E9EE1D0CC5A}" dt="2018-02-06T03:30:29.979" v="264" actId="478"/>
          <ac:spMkLst>
            <pc:docMk/>
            <pc:sldMk cId="1546280890" sldId="295"/>
            <ac:spMk id="8" creationId="{2CB5090F-F4A9-402D-BE13-5672F21F308F}"/>
          </ac:spMkLst>
        </pc:spChg>
        <pc:spChg chg="del mod">
          <ac:chgData name="Shimail Gillani" userId="6249fe15-c6e5-4382-8452-bcdbac0a2ff8" providerId="ADAL" clId="{90760DBC-CA94-4A58-857B-2E9EE1D0CC5A}" dt="2018-02-06T03:30:21.898" v="262" actId="478"/>
          <ac:spMkLst>
            <pc:docMk/>
            <pc:sldMk cId="1546280890" sldId="295"/>
            <ac:spMk id="9" creationId="{C14A9259-80B5-4EDA-9243-D693E08EBE38}"/>
          </ac:spMkLst>
        </pc:spChg>
        <pc:spChg chg="del">
          <ac:chgData name="Shimail Gillani" userId="6249fe15-c6e5-4382-8452-bcdbac0a2ff8" providerId="ADAL" clId="{90760DBC-CA94-4A58-857B-2E9EE1D0CC5A}" dt="2018-02-06T03:30:21.898" v="262" actId="478"/>
          <ac:spMkLst>
            <pc:docMk/>
            <pc:sldMk cId="1546280890" sldId="295"/>
            <ac:spMk id="11" creationId="{23B94746-429A-4DDB-A200-AF77EE71E7B0}"/>
          </ac:spMkLst>
        </pc:spChg>
        <pc:spChg chg="del">
          <ac:chgData name="Shimail Gillani" userId="6249fe15-c6e5-4382-8452-bcdbac0a2ff8" providerId="ADAL" clId="{90760DBC-CA94-4A58-857B-2E9EE1D0CC5A}" dt="2018-02-06T03:30:21.898" v="262" actId="478"/>
          <ac:spMkLst>
            <pc:docMk/>
            <pc:sldMk cId="1546280890" sldId="295"/>
            <ac:spMk id="12" creationId="{3B5018DF-FC53-4C72-A0EB-A7247D1B5E67}"/>
          </ac:spMkLst>
        </pc:spChg>
        <pc:spChg chg="del mod">
          <ac:chgData name="Shimail Gillani" userId="6249fe15-c6e5-4382-8452-bcdbac0a2ff8" providerId="ADAL" clId="{90760DBC-CA94-4A58-857B-2E9EE1D0CC5A}" dt="2018-02-06T03:30:29.979" v="264" actId="478"/>
          <ac:spMkLst>
            <pc:docMk/>
            <pc:sldMk cId="1546280890" sldId="295"/>
            <ac:spMk id="17" creationId="{02907AB6-DD88-4152-A3A1-EA5271505721}"/>
          </ac:spMkLst>
        </pc:spChg>
        <pc:spChg chg="del">
          <ac:chgData name="Shimail Gillani" userId="6249fe15-c6e5-4382-8452-bcdbac0a2ff8" providerId="ADAL" clId="{90760DBC-CA94-4A58-857B-2E9EE1D0CC5A}" dt="2018-02-06T03:30:21.898" v="262" actId="478"/>
          <ac:spMkLst>
            <pc:docMk/>
            <pc:sldMk cId="1546280890" sldId="295"/>
            <ac:spMk id="18" creationId="{7C34F087-AC9A-4B6D-A85B-D12A892098FA}"/>
          </ac:spMkLst>
        </pc:spChg>
        <pc:spChg chg="del mod">
          <ac:chgData name="Shimail Gillani" userId="6249fe15-c6e5-4382-8452-bcdbac0a2ff8" providerId="ADAL" clId="{90760DBC-CA94-4A58-857B-2E9EE1D0CC5A}" dt="2018-02-06T03:30:29.979" v="264" actId="478"/>
          <ac:spMkLst>
            <pc:docMk/>
            <pc:sldMk cId="1546280890" sldId="295"/>
            <ac:spMk id="21" creationId="{0124B060-ACC1-46A9-A0E8-3DB6EDF8FD45}"/>
          </ac:spMkLst>
        </pc:spChg>
        <pc:spChg chg="del">
          <ac:chgData name="Shimail Gillani" userId="6249fe15-c6e5-4382-8452-bcdbac0a2ff8" providerId="ADAL" clId="{90760DBC-CA94-4A58-857B-2E9EE1D0CC5A}" dt="2018-02-06T03:30:21.898" v="262" actId="478"/>
          <ac:spMkLst>
            <pc:docMk/>
            <pc:sldMk cId="1546280890" sldId="295"/>
            <ac:spMk id="22" creationId="{A9AA1F44-594C-42A9-9CA4-0C8DEB596CCD}"/>
          </ac:spMkLst>
        </pc:spChg>
        <pc:spChg chg="del mod">
          <ac:chgData name="Shimail Gillani" userId="6249fe15-c6e5-4382-8452-bcdbac0a2ff8" providerId="ADAL" clId="{90760DBC-CA94-4A58-857B-2E9EE1D0CC5A}" dt="2018-02-06T03:30:11.568" v="260" actId="478"/>
          <ac:spMkLst>
            <pc:docMk/>
            <pc:sldMk cId="1546280890" sldId="295"/>
            <ac:spMk id="27" creationId="{D776B017-8375-4E4D-A4AD-D23A9AF924CE}"/>
          </ac:spMkLst>
        </pc:spChg>
        <pc:spChg chg="mod">
          <ac:chgData name="Shimail Gillani" userId="6249fe15-c6e5-4382-8452-bcdbac0a2ff8" providerId="ADAL" clId="{90760DBC-CA94-4A58-857B-2E9EE1D0CC5A}" dt="2018-02-06T03:30:54.269" v="311" actId="20577"/>
          <ac:spMkLst>
            <pc:docMk/>
            <pc:sldMk cId="1546280890" sldId="295"/>
            <ac:spMk id="39" creationId="{E5C6C679-AC58-4948-9F02-D10CBC7A4562}"/>
          </ac:spMkLst>
        </pc:spChg>
        <pc:picChg chg="add mod">
          <ac:chgData name="Shimail Gillani" userId="6249fe15-c6e5-4382-8452-bcdbac0a2ff8" providerId="ADAL" clId="{90760DBC-CA94-4A58-857B-2E9EE1D0CC5A}" dt="2018-02-06T03:31:48.146" v="319" actId="1076"/>
          <ac:picMkLst>
            <pc:docMk/>
            <pc:sldMk cId="1546280890" sldId="295"/>
            <ac:picMk id="4" creationId="{2CFD6A75-3A15-4EC0-AD0D-18602B80B9E5}"/>
          </ac:picMkLst>
        </pc:picChg>
        <pc:picChg chg="del mod">
          <ac:chgData name="Shimail Gillani" userId="6249fe15-c6e5-4382-8452-bcdbac0a2ff8" providerId="ADAL" clId="{90760DBC-CA94-4A58-857B-2E9EE1D0CC5A}" dt="2018-02-06T03:30:21.898" v="262" actId="478"/>
          <ac:picMkLst>
            <pc:docMk/>
            <pc:sldMk cId="1546280890" sldId="295"/>
            <ac:picMk id="10" creationId="{029A847B-EF56-483B-8FDF-EAE7B515F628}"/>
          </ac:picMkLst>
        </pc:picChg>
        <pc:picChg chg="del">
          <ac:chgData name="Shimail Gillani" userId="6249fe15-c6e5-4382-8452-bcdbac0a2ff8" providerId="ADAL" clId="{90760DBC-CA94-4A58-857B-2E9EE1D0CC5A}" dt="2018-02-06T03:30:32.309" v="265" actId="478"/>
          <ac:picMkLst>
            <pc:docMk/>
            <pc:sldMk cId="1546280890" sldId="295"/>
            <ac:picMk id="13" creationId="{0AB15BF2-1D38-4C24-922A-5FD6E0F71F69}"/>
          </ac:picMkLst>
        </pc:picChg>
        <pc:picChg chg="del mod">
          <ac:chgData name="Shimail Gillani" userId="6249fe15-c6e5-4382-8452-bcdbac0a2ff8" providerId="ADAL" clId="{90760DBC-CA94-4A58-857B-2E9EE1D0CC5A}" dt="2018-02-06T03:30:21.898" v="262" actId="478"/>
          <ac:picMkLst>
            <pc:docMk/>
            <pc:sldMk cId="1546280890" sldId="295"/>
            <ac:picMk id="19" creationId="{34A5CBE8-48B3-4B82-AAB2-0A5AA4F708E6}"/>
          </ac:picMkLst>
        </pc:picChg>
        <pc:picChg chg="del">
          <ac:chgData name="Shimail Gillani" userId="6249fe15-c6e5-4382-8452-bcdbac0a2ff8" providerId="ADAL" clId="{90760DBC-CA94-4A58-857B-2E9EE1D0CC5A}" dt="2018-02-06T03:30:21.898" v="262" actId="478"/>
          <ac:picMkLst>
            <pc:docMk/>
            <pc:sldMk cId="1546280890" sldId="295"/>
            <ac:picMk id="23" creationId="{46E3D8F9-16D9-442A-8822-CA6ACA93B808}"/>
          </ac:picMkLst>
        </pc:picChg>
      </pc:sldChg>
      <pc:sldMasterChg chg="addSldLayout delSldLayout">
        <pc:chgData name="Shimail Gillani" userId="6249fe15-c6e5-4382-8452-bcdbac0a2ff8" providerId="ADAL" clId="{90760DBC-CA94-4A58-857B-2E9EE1D0CC5A}" dt="2018-02-06T03:29:56.946" v="257" actId="2696"/>
        <pc:sldMasterMkLst>
          <pc:docMk/>
          <pc:sldMasterMk cId="4161637210" sldId="2147483853"/>
        </pc:sldMasterMkLst>
        <pc:sldLayoutChg chg="add del">
          <pc:chgData name="Shimail Gillani" userId="6249fe15-c6e5-4382-8452-bcdbac0a2ff8" providerId="ADAL" clId="{90760DBC-CA94-4A58-857B-2E9EE1D0CC5A}" dt="2018-02-06T03:29:56.946" v="257" actId="2696"/>
          <pc:sldLayoutMkLst>
            <pc:docMk/>
            <pc:sldMasterMk cId="4161637210" sldId="2147483853"/>
            <pc:sldLayoutMk cId="793378943" sldId="2147483877"/>
          </pc:sldLayoutMkLst>
        </pc:sldLayoutChg>
      </pc:sldMasterChg>
    </pc:docChg>
  </pc:docChgLst>
  <pc:docChgLst>
    <pc:chgData name="Shimail Gillani" userId="6249fe15-c6e5-4382-8452-bcdbac0a2ff8" providerId="ADAL" clId="{9F46D362-9465-4DF0-BD30-7989DF505E64}"/>
    <pc:docChg chg="custSel delSld modSld">
      <pc:chgData name="Shimail Gillani" userId="6249fe15-c6e5-4382-8452-bcdbac0a2ff8" providerId="ADAL" clId="{9F46D362-9465-4DF0-BD30-7989DF505E64}" dt="2018-02-06T03:21:46.003" v="67" actId="2696"/>
      <pc:docMkLst>
        <pc:docMk/>
      </pc:docMkLst>
      <pc:sldChg chg="delSp modSp delAnim">
        <pc:chgData name="Shimail Gillani" userId="6249fe15-c6e5-4382-8452-bcdbac0a2ff8" providerId="ADAL" clId="{9F46D362-9465-4DF0-BD30-7989DF505E64}" dt="2018-02-06T03:21:26.262" v="66" actId="6549"/>
        <pc:sldMkLst>
          <pc:docMk/>
          <pc:sldMk cId="262720886" sldId="257"/>
        </pc:sldMkLst>
        <pc:spChg chg="del">
          <ac:chgData name="Shimail Gillani" userId="6249fe15-c6e5-4382-8452-bcdbac0a2ff8" providerId="ADAL" clId="{9F46D362-9465-4DF0-BD30-7989DF505E64}" dt="2018-02-06T03:21:12.635" v="44" actId="478"/>
          <ac:spMkLst>
            <pc:docMk/>
            <pc:sldMk cId="262720886" sldId="257"/>
            <ac:spMk id="2" creationId="{6E0F4B45-5FAD-457E-A351-F29563FDEAE5}"/>
          </ac:spMkLst>
        </pc:spChg>
        <pc:spChg chg="del">
          <ac:chgData name="Shimail Gillani" userId="6249fe15-c6e5-4382-8452-bcdbac0a2ff8" providerId="ADAL" clId="{9F46D362-9465-4DF0-BD30-7989DF505E64}" dt="2018-02-06T03:21:07.336" v="43" actId="478"/>
          <ac:spMkLst>
            <pc:docMk/>
            <pc:sldMk cId="262720886" sldId="257"/>
            <ac:spMk id="6" creationId="{7719B85F-89AC-4391-932E-265EB67E153C}"/>
          </ac:spMkLst>
        </pc:spChg>
        <pc:spChg chg="del">
          <ac:chgData name="Shimail Gillani" userId="6249fe15-c6e5-4382-8452-bcdbac0a2ff8" providerId="ADAL" clId="{9F46D362-9465-4DF0-BD30-7989DF505E64}" dt="2018-02-06T03:21:07.336" v="43" actId="478"/>
          <ac:spMkLst>
            <pc:docMk/>
            <pc:sldMk cId="262720886" sldId="257"/>
            <ac:spMk id="7" creationId="{CB5B5F02-6897-4688-8680-AAAFEBCA9DE2}"/>
          </ac:spMkLst>
        </pc:spChg>
        <pc:spChg chg="del">
          <ac:chgData name="Shimail Gillani" userId="6249fe15-c6e5-4382-8452-bcdbac0a2ff8" providerId="ADAL" clId="{9F46D362-9465-4DF0-BD30-7989DF505E64}" dt="2018-02-06T03:21:07.336" v="43" actId="478"/>
          <ac:spMkLst>
            <pc:docMk/>
            <pc:sldMk cId="262720886" sldId="257"/>
            <ac:spMk id="24" creationId="{C7007828-1F60-4590-AF8D-1EA7ABB85657}"/>
          </ac:spMkLst>
        </pc:spChg>
        <pc:spChg chg="del">
          <ac:chgData name="Shimail Gillani" userId="6249fe15-c6e5-4382-8452-bcdbac0a2ff8" providerId="ADAL" clId="{9F46D362-9465-4DF0-BD30-7989DF505E64}" dt="2018-02-06T03:21:07.336" v="43" actId="478"/>
          <ac:spMkLst>
            <pc:docMk/>
            <pc:sldMk cId="262720886" sldId="257"/>
            <ac:spMk id="29" creationId="{78AB2961-C345-481D-85C9-F44CB2FFD49F}"/>
          </ac:spMkLst>
        </pc:spChg>
        <pc:spChg chg="del">
          <ac:chgData name="Shimail Gillani" userId="6249fe15-c6e5-4382-8452-bcdbac0a2ff8" providerId="ADAL" clId="{9F46D362-9465-4DF0-BD30-7989DF505E64}" dt="2018-02-06T03:21:07.336" v="43" actId="478"/>
          <ac:spMkLst>
            <pc:docMk/>
            <pc:sldMk cId="262720886" sldId="257"/>
            <ac:spMk id="32" creationId="{EBD9246A-5EFF-45CB-B380-AE5D243CDBDD}"/>
          </ac:spMkLst>
        </pc:spChg>
        <pc:spChg chg="del">
          <ac:chgData name="Shimail Gillani" userId="6249fe15-c6e5-4382-8452-bcdbac0a2ff8" providerId="ADAL" clId="{9F46D362-9465-4DF0-BD30-7989DF505E64}" dt="2018-02-06T03:21:07.336" v="43" actId="478"/>
          <ac:spMkLst>
            <pc:docMk/>
            <pc:sldMk cId="262720886" sldId="257"/>
            <ac:spMk id="38" creationId="{E0D2B215-2DB8-4396-88D6-1488A58FCE4B}"/>
          </ac:spMkLst>
        </pc:spChg>
        <pc:spChg chg="mod">
          <ac:chgData name="Shimail Gillani" userId="6249fe15-c6e5-4382-8452-bcdbac0a2ff8" providerId="ADAL" clId="{9F46D362-9465-4DF0-BD30-7989DF505E64}" dt="2018-02-06T03:21:26.262" v="66" actId="6549"/>
          <ac:spMkLst>
            <pc:docMk/>
            <pc:sldMk cId="262720886" sldId="257"/>
            <ac:spMk id="39" creationId="{E5C6C679-AC58-4948-9F02-D10CBC7A4562}"/>
          </ac:spMkLst>
        </pc:spChg>
        <pc:spChg chg="del">
          <ac:chgData name="Shimail Gillani" userId="6249fe15-c6e5-4382-8452-bcdbac0a2ff8" providerId="ADAL" clId="{9F46D362-9465-4DF0-BD30-7989DF505E64}" dt="2018-02-06T03:21:07.336" v="43" actId="478"/>
          <ac:spMkLst>
            <pc:docMk/>
            <pc:sldMk cId="262720886" sldId="257"/>
            <ac:spMk id="45" creationId="{59A12F82-3AE1-49A1-B1DA-7CB04D11AD98}"/>
          </ac:spMkLst>
        </pc:spChg>
        <pc:picChg chg="del">
          <ac:chgData name="Shimail Gillani" userId="6249fe15-c6e5-4382-8452-bcdbac0a2ff8" providerId="ADAL" clId="{9F46D362-9465-4DF0-BD30-7989DF505E64}" dt="2018-02-06T03:21:14.427" v="45" actId="478"/>
          <ac:picMkLst>
            <pc:docMk/>
            <pc:sldMk cId="262720886" sldId="257"/>
            <ac:picMk id="37" creationId="{CDA8D3D3-00DE-46C1-B804-3B8AFC37607E}"/>
          </ac:picMkLst>
        </pc:picChg>
        <pc:picChg chg="del">
          <ac:chgData name="Shimail Gillani" userId="6249fe15-c6e5-4382-8452-bcdbac0a2ff8" providerId="ADAL" clId="{9F46D362-9465-4DF0-BD30-7989DF505E64}" dt="2018-02-06T03:21:12.635" v="44" actId="478"/>
          <ac:picMkLst>
            <pc:docMk/>
            <pc:sldMk cId="262720886" sldId="257"/>
            <ac:picMk id="40" creationId="{165B8F90-6422-42B2-B5A6-396AF789F454}"/>
          </ac:picMkLst>
        </pc:picChg>
        <pc:picChg chg="del">
          <ac:chgData name="Shimail Gillani" userId="6249fe15-c6e5-4382-8452-bcdbac0a2ff8" providerId="ADAL" clId="{9F46D362-9465-4DF0-BD30-7989DF505E64}" dt="2018-02-06T03:21:07.336" v="43" actId="478"/>
          <ac:picMkLst>
            <pc:docMk/>
            <pc:sldMk cId="262720886" sldId="257"/>
            <ac:picMk id="41" creationId="{779924C2-0D61-4171-887E-3C5C2910F4EC}"/>
          </ac:picMkLst>
        </pc:picChg>
        <pc:picChg chg="del">
          <ac:chgData name="Shimail Gillani" userId="6249fe15-c6e5-4382-8452-bcdbac0a2ff8" providerId="ADAL" clId="{9F46D362-9465-4DF0-BD30-7989DF505E64}" dt="2018-02-06T03:21:12.635" v="44" actId="478"/>
          <ac:picMkLst>
            <pc:docMk/>
            <pc:sldMk cId="262720886" sldId="257"/>
            <ac:picMk id="42" creationId="{26F41006-86F4-4E5B-B677-8681E9C8C79A}"/>
          </ac:picMkLst>
        </pc:picChg>
        <pc:picChg chg="del">
          <ac:chgData name="Shimail Gillani" userId="6249fe15-c6e5-4382-8452-bcdbac0a2ff8" providerId="ADAL" clId="{9F46D362-9465-4DF0-BD30-7989DF505E64}" dt="2018-02-06T03:21:12.635" v="44" actId="478"/>
          <ac:picMkLst>
            <pc:docMk/>
            <pc:sldMk cId="262720886" sldId="257"/>
            <ac:picMk id="44" creationId="{A6391D2A-01EC-4832-9B17-E11BCB4166BC}"/>
          </ac:picMkLst>
        </pc:picChg>
      </pc:sldChg>
      <pc:sldChg chg="del">
        <pc:chgData name="Shimail Gillani" userId="6249fe15-c6e5-4382-8452-bcdbac0a2ff8" providerId="ADAL" clId="{9F46D362-9465-4DF0-BD30-7989DF505E64}" dt="2018-02-06T03:21:46.003" v="67" actId="2696"/>
        <pc:sldMkLst>
          <pc:docMk/>
          <pc:sldMk cId="3632685767" sldId="258"/>
        </pc:sldMkLst>
      </pc:sldChg>
      <pc:sldChg chg="modSp">
        <pc:chgData name="Shimail Gillani" userId="6249fe15-c6e5-4382-8452-bcdbac0a2ff8" providerId="ADAL" clId="{9F46D362-9465-4DF0-BD30-7989DF505E64}" dt="2018-02-06T03:16:01.760" v="42" actId="14100"/>
        <pc:sldMkLst>
          <pc:docMk/>
          <pc:sldMk cId="523269627" sldId="290"/>
        </pc:sldMkLst>
        <pc:spChg chg="mod">
          <ac:chgData name="Shimail Gillani" userId="6249fe15-c6e5-4382-8452-bcdbac0a2ff8" providerId="ADAL" clId="{9F46D362-9465-4DF0-BD30-7989DF505E64}" dt="2018-02-06T03:16:01.760" v="42" actId="14100"/>
          <ac:spMkLst>
            <pc:docMk/>
            <pc:sldMk cId="523269627" sldId="290"/>
            <ac:spMk id="5" creationId="{00000000-0000-0000-0000-000000000000}"/>
          </ac:spMkLst>
        </pc:spChg>
      </pc:sldChg>
    </pc:docChg>
  </pc:docChgLst>
  <pc:docChgLst>
    <pc:chgData name="Rahul Bagaria" userId="a0bd91e9-f161-4ac3-a328-32e92e9e1627" providerId="ADAL" clId="{D3199A97-0C6C-4A95-950F-3DFD4FD5FF88}"/>
  </pc:docChgLst>
  <pc:docChgLst>
    <pc:chgData name="Rahul Bagaria" userId="a0bd91e9-f161-4ac3-a328-32e92e9e1627" providerId="ADAL" clId="{961DA5C6-89C4-43F4-B455-BC27CEA2B609}"/>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77349-CAAF-4EF8-AF94-2A2EB09306CA}" type="datetimeFigureOut">
              <a:rPr lang="en-US" smtClean="0"/>
              <a:t>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2606A-9F27-46D4-A8CB-C445BEA630EA}" type="slidenum">
              <a:rPr lang="en-US" smtClean="0"/>
              <a:t>‹#›</a:t>
            </a:fld>
            <a:endParaRPr lang="en-US"/>
          </a:p>
        </p:txBody>
      </p:sp>
    </p:spTree>
    <p:extLst>
      <p:ext uri="{BB962C8B-B14F-4D97-AF65-F5344CB8AC3E}">
        <p14:creationId xmlns:p14="http://schemas.microsoft.com/office/powerpoint/2010/main" val="354115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3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b="1"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4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t>3</a:t>
            </a:fld>
            <a:endParaRPr lang="en-US"/>
          </a:p>
        </p:txBody>
      </p:sp>
    </p:spTree>
    <p:extLst>
      <p:ext uri="{BB962C8B-B14F-4D97-AF65-F5344CB8AC3E}">
        <p14:creationId xmlns:p14="http://schemas.microsoft.com/office/powerpoint/2010/main" val="2407545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2606A-9F27-46D4-A8CB-C445BEA630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80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2606A-9F27-46D4-A8CB-C445BEA630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80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594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6.xml"/><Relationship Id="rId5" Type="http://schemas.openxmlformats.org/officeDocument/2006/relationships/image" Target="../media/image33.png"/><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emf"/><Relationship Id="rId1" Type="http://schemas.openxmlformats.org/officeDocument/2006/relationships/slideMaster" Target="../slideMasters/slideMaster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6.emf"/><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8.xml"/><Relationship Id="rId5" Type="http://schemas.openxmlformats.org/officeDocument/2006/relationships/image" Target="../media/image33.png"/><Relationship Id="rId4"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0.jpeg"/><Relationship Id="rId1" Type="http://schemas.openxmlformats.org/officeDocument/2006/relationships/slideMaster" Target="../slideMasters/slideMaster9.xml"/><Relationship Id="rId4" Type="http://schemas.openxmlformats.org/officeDocument/2006/relationships/image" Target="../media/image27.emf"/></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1.jp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g"/><Relationship Id="rId1" Type="http://schemas.openxmlformats.org/officeDocument/2006/relationships/slideMaster" Target="../slideMasters/slideMaster11.xml"/><Relationship Id="rId4" Type="http://schemas.openxmlformats.org/officeDocument/2006/relationships/image" Target="../media/image19.pn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6.emf"/><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013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18F9E1-4AC3-4893-AEDD-5FF6195F8D8F}"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37284816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baseline="0" dirty="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1909949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661557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2711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496061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608540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01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0483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2589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851066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633072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8F9E1-4AC3-4893-AEDD-5FF6195F8D8F}"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359391618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7"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98273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373951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05877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22819356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81586436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674724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5240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69370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775034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7166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8F9E1-4AC3-4893-AEDD-5FF6195F8D8F}"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12541405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461125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585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89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03424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8794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068527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774932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7065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328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1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mp; Content Non-Bulleted Text-blue">
    <p:bg bwMode="ltGray">
      <p:bgPr>
        <a:solidFill>
          <a:srgbClr val="00B050"/>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3207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31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1"/>
            <a:ext cx="9172873" cy="662129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
        <p:nvSpPr>
          <p:cNvPr id="9" name="TextBox 8"/>
          <p:cNvSpPr txBox="1"/>
          <p:nvPr userDrawn="1"/>
        </p:nvSpPr>
        <p:spPr>
          <a:xfrm>
            <a:off x="9504503" y="5726840"/>
            <a:ext cx="2671999" cy="400457"/>
          </a:xfrm>
          <a:prstGeom prst="rect">
            <a:avLst/>
          </a:prstGeom>
          <a:noFill/>
          <a:effectLst/>
        </p:spPr>
        <p:txBody>
          <a:bodyPr wrap="none" lIns="179285" tIns="143428" rIns="179285" bIns="143428" rtlCol="0">
            <a:spAutoFit/>
          </a:bodyPr>
          <a:lstStyle/>
          <a:p>
            <a:pPr algn="r" defTabSz="914367">
              <a:lnSpc>
                <a:spcPct val="90000"/>
              </a:lnSpc>
              <a:spcAft>
                <a:spcPts val="588"/>
              </a:spcAft>
            </a:pPr>
            <a:r>
              <a:rPr lang="en-US" sz="800" baseline="0" dirty="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286841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60563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6381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23372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899934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331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3344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5113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403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378431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5807596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1609144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25686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96682"/>
          </a:xfrm>
        </p:spPr>
        <p:txBody>
          <a:bodyPr vert="horz" wrap="square" lIns="146304" tIns="91440" rIns="146304" bIns="91440" rtlCol="0">
            <a:noAutofit/>
          </a:bodyPr>
          <a:lstStyle>
            <a:lvl1pPr>
              <a:defRPr lang="en-US" sz="3920" smtClean="0"/>
            </a:lvl1pPr>
            <a:lvl2pPr>
              <a:defRPr lang="en-US" sz="3528" smtClean="0">
                <a:latin typeface="+mj-lt"/>
              </a:defRPr>
            </a:lvl2pPr>
            <a:lvl3pPr>
              <a:defRPr lang="en-US" sz="3136"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182761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75365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35637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7943647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561218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528055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874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39652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1609009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94125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766129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830848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788741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26853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63900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63556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59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8237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144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54111"/>
            <a:ext cx="11653522" cy="612823"/>
          </a:xfrm>
          <a:prstGeom prst="rect">
            <a:avLst/>
          </a:prstGeom>
          <a:noFill/>
          <a:ln w="12700">
            <a:noFill/>
            <a:miter lim="800000"/>
            <a:headEnd type="none" w="sm" len="sm"/>
            <a:tailEnd type="none" w="sm" len="sm"/>
          </a:ln>
          <a:effectLst/>
        </p:spPr>
        <p:txBody>
          <a:bodyPr vert="horz" wrap="square" lIns="179259" tIns="143407" rIns="179259" bIns="143407" numCol="1" anchor="b"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174988413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20260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6"/>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7"/>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2"/>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192">
              <a:defRPr/>
            </a:pPr>
            <a:fld id="{683C0046-3368-4DD4-96D6-CD0FF2C1233E}" type="datetimeFigureOut">
              <a:rPr lang="en-IN" smtClean="0">
                <a:solidFill>
                  <a:srgbClr val="FFFFFF"/>
                </a:solidFill>
              </a:rPr>
              <a:pPr defTabSz="914192">
                <a:defRPr/>
              </a:pPr>
              <a:t>05-02-2018</a:t>
            </a:fld>
            <a:endParaRPr lang="en-IN" dirty="0">
              <a:solidFill>
                <a:srgbClr val="FFFFFF"/>
              </a:solidFill>
            </a:endParaRPr>
          </a:p>
        </p:txBody>
      </p:sp>
      <p:sp>
        <p:nvSpPr>
          <p:cNvPr id="8" name="Footer Placeholder 7"/>
          <p:cNvSpPr>
            <a:spLocks noGrp="1"/>
          </p:cNvSpPr>
          <p:nvPr>
            <p:ph type="ftr" sz="quarter" idx="11"/>
          </p:nvPr>
        </p:nvSpPr>
        <p:spPr>
          <a:xfrm>
            <a:off x="685800" y="6554699"/>
            <a:ext cx="5029200" cy="228600"/>
          </a:xfrm>
          <a:prstGeom prst="rect">
            <a:avLst/>
          </a:prstGeom>
        </p:spPr>
        <p:txBody>
          <a:bodyPr/>
          <a:lstStyle/>
          <a:p>
            <a:pPr defTabSz="914192">
              <a:defRPr/>
            </a:pPr>
            <a:endParaRPr lang="en-IN" dirty="0">
              <a:solidFill>
                <a:srgbClr val="FFFFFF"/>
              </a:solidFill>
            </a:endParaRPr>
          </a:p>
        </p:txBody>
      </p:sp>
      <p:sp>
        <p:nvSpPr>
          <p:cNvPr id="9" name="Slide Number Placeholder 8"/>
          <p:cNvSpPr>
            <a:spLocks noGrp="1"/>
          </p:cNvSpPr>
          <p:nvPr>
            <p:ph type="sldNum" sz="quarter" idx="12"/>
          </p:nvPr>
        </p:nvSpPr>
        <p:spPr>
          <a:xfrm>
            <a:off x="8897422" y="6274160"/>
            <a:ext cx="2743200" cy="365125"/>
          </a:xfrm>
          <a:prstGeom prst="rect">
            <a:avLst/>
          </a:prstGeom>
        </p:spPr>
        <p:txBody>
          <a:bodyPr/>
          <a:lstStyle/>
          <a:p>
            <a:pPr defTabSz="914192">
              <a:defRPr/>
            </a:pPr>
            <a:fld id="{1F6B3001-8C1E-45A3-9010-27210849299D}" type="slidenum">
              <a:rPr lang="en-IN" smtClean="0">
                <a:solidFill>
                  <a:srgbClr val="FFFFFF"/>
                </a:solidFill>
              </a:rPr>
              <a:pPr defTabSz="914192">
                <a:defRPr/>
              </a:pPr>
              <a:t>‹#›</a:t>
            </a:fld>
            <a:endParaRPr lang="en-IN" dirty="0">
              <a:solidFill>
                <a:srgbClr val="FFFFFF"/>
              </a:solidFill>
            </a:endParaRPr>
          </a:p>
        </p:txBody>
      </p:sp>
    </p:spTree>
    <p:extLst>
      <p:ext uri="{BB962C8B-B14F-4D97-AF65-F5344CB8AC3E}">
        <p14:creationId xmlns:p14="http://schemas.microsoft.com/office/powerpoint/2010/main" val="365272879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8" y="611865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135661"/>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7711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defRPr/>
            </a:pPr>
            <a:fld id="{7EF3AE27-9587-4CE8-A505-987082E90C2E}" type="datetimeFigureOut">
              <a:rPr lang="en-US" sz="1200" smtClean="0">
                <a:solidFill>
                  <a:prstClr val="black">
                    <a:tint val="75000"/>
                  </a:prstClr>
                </a:solidFill>
                <a:latin typeface="Calibri" panose="020F0502020204030204"/>
              </a:rPr>
              <a:pPr defTabSz="914225">
                <a:defRPr/>
              </a:pPr>
              <a:t>2/5/2018</a:t>
            </a:fld>
            <a:endParaRPr lang="en-US" sz="1200">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algn="ctr" defTabSz="914225">
              <a:defRPr/>
            </a:pPr>
            <a:endParaRPr lang="en-US" sz="1200">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algn="r" defTabSz="914225">
              <a:defRPr/>
            </a:pPr>
            <a:fld id="{60A6484D-8F4C-4CC4-BE69-D164114A27CE}" type="slidenum">
              <a:rPr lang="en-US" sz="1200" smtClean="0">
                <a:solidFill>
                  <a:prstClr val="black">
                    <a:tint val="75000"/>
                  </a:prstClr>
                </a:solidFill>
                <a:latin typeface="Calibri" panose="020F0502020204030204"/>
              </a:rPr>
              <a:pPr algn="r" defTabSz="914225">
                <a:defRPr/>
              </a:pPr>
              <a:t>‹#›</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413310969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Tree>
    <p:extLst>
      <p:ext uri="{BB962C8B-B14F-4D97-AF65-F5344CB8AC3E}">
        <p14:creationId xmlns:p14="http://schemas.microsoft.com/office/powerpoint/2010/main" val="4157660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157447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2478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6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645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948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8193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54879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504" t="18112" r="51" b="323"/>
          <a:stretch/>
        </p:blipFill>
        <p:spPr>
          <a:xfrm>
            <a:off x="0" y="-25954"/>
            <a:ext cx="12192000" cy="6883955"/>
          </a:xfrm>
          <a:prstGeom prst="rect">
            <a:avLst/>
          </a:prstGeom>
        </p:spPr>
      </p:pic>
      <p:pic>
        <p:nvPicPr>
          <p:cNvPr id="5" name="Picture 4"/>
          <p:cNvPicPr>
            <a:picLocks noChangeAspect="1"/>
          </p:cNvPicPr>
          <p:nvPr userDrawn="1"/>
        </p:nvPicPr>
        <p:blipFill>
          <a:blip r:embed="rId3"/>
          <a:stretch>
            <a:fillRect/>
          </a:stretch>
        </p:blipFill>
        <p:spPr>
          <a:xfrm>
            <a:off x="450205" y="3133843"/>
            <a:ext cx="2993084" cy="641866"/>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16756210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29050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01044990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886260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576641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91679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30992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64663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00932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964570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6462445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414534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365690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648601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586231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10640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075261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24336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04908204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7913112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7777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255500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649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13975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559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700" y="1963761"/>
            <a:ext cx="11658600" cy="2052030"/>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66700" y="95042"/>
            <a:ext cx="11658600" cy="914400"/>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66700" y="1133897"/>
            <a:ext cx="11658600" cy="698156"/>
          </a:xfrm>
        </p:spPr>
        <p:txBody>
          <a:bodyPr tIns="91440" anchor="t"/>
          <a:lstStyle>
            <a:lvl1pPr>
              <a:defRPr sz="3733"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spTree>
    <p:extLst>
      <p:ext uri="{BB962C8B-B14F-4D97-AF65-F5344CB8AC3E}">
        <p14:creationId xmlns:p14="http://schemas.microsoft.com/office/powerpoint/2010/main" val="260274118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831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026389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18F9E1-4AC3-4893-AEDD-5FF6195F8D8F}"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3482774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4240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5342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35317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211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5515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7005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59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476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145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1971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8F9E1-4AC3-4893-AEDD-5FF6195F8D8F}"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24233699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5860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1304231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73912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4005083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7173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1150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76117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82021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3508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215730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18F9E1-4AC3-4893-AEDD-5FF6195F8D8F}"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21978112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10494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3358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49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067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8177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919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892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093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595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532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18F9E1-4AC3-4893-AEDD-5FF6195F8D8F}"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30576143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2600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9017583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25678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18040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227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08158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96245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686946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934430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1462333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18F9E1-4AC3-4893-AEDD-5FF6195F8D8F}" type="datetimeFigureOut">
              <a:rPr lang="en-US" smtClean="0"/>
              <a:t>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25783047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6731" r="13829" b="1"/>
          <a:stretch/>
        </p:blipFill>
        <p:spPr>
          <a:xfrm>
            <a:off x="-19054" y="0"/>
            <a:ext cx="12211055" cy="6858000"/>
          </a:xfrm>
          <a:prstGeom prst="rect">
            <a:avLst/>
          </a:prstGeom>
        </p:spPr>
      </p:pic>
      <p:sp>
        <p:nvSpPr>
          <p:cNvPr id="2" name="Title 1"/>
          <p:cNvSpPr>
            <a:spLocks noGrp="1"/>
          </p:cNvSpPr>
          <p:nvPr>
            <p:ph type="ctrTitle"/>
          </p:nvPr>
        </p:nvSpPr>
        <p:spPr>
          <a:xfrm>
            <a:off x="1448179" y="2421173"/>
            <a:ext cx="10496171" cy="2012480"/>
          </a:xfrm>
        </p:spPr>
        <p:txBody>
          <a:bodyPr/>
          <a:lstStyle>
            <a:lvl1pPr>
              <a:defRPr sz="5399">
                <a:solidFill>
                  <a:schemeClr val="tx1"/>
                </a:solidFill>
              </a:defRPr>
            </a:lvl1pPr>
          </a:lstStyle>
          <a:p>
            <a:r>
              <a:rPr lang="en-US"/>
              <a:t>Click to edit Master title style</a:t>
            </a:r>
            <a:endParaRPr lang="en-US" dirty="0"/>
          </a:p>
        </p:txBody>
      </p:sp>
      <p:sp>
        <p:nvSpPr>
          <p:cNvPr id="25" name="Text Placeholder 24"/>
          <p:cNvSpPr>
            <a:spLocks noGrp="1"/>
          </p:cNvSpPr>
          <p:nvPr>
            <p:ph type="body" sz="quarter" idx="10"/>
          </p:nvPr>
        </p:nvSpPr>
        <p:spPr>
          <a:xfrm>
            <a:off x="1448179" y="4440915"/>
            <a:ext cx="7445604" cy="1204912"/>
          </a:xfrm>
          <a:prstGeom prst="rect">
            <a:avLst/>
          </a:prstGeom>
        </p:spPr>
        <p:txBody>
          <a:bodyPr/>
          <a:lstStyle>
            <a:lvl1pPr marL="0" indent="0">
              <a:buNone/>
              <a:defRPr sz="3200">
                <a:solidFill>
                  <a:schemeClr val="tx1"/>
                </a:solidFill>
                <a:latin typeface="Segoe UI Light" pitchFamily="34" charset="0"/>
              </a:defRPr>
            </a:lvl1pPr>
            <a:lvl2pPr marL="457112" indent="0">
              <a:buNone/>
              <a:defRPr sz="2000"/>
            </a:lvl2pPr>
            <a:lvl3pPr marL="914225" indent="0">
              <a:buNone/>
              <a:defRPr sz="2000"/>
            </a:lvl3pPr>
            <a:lvl4pPr marL="1371337" indent="0">
              <a:buNone/>
              <a:defRPr sz="2000"/>
            </a:lvl4pPr>
            <a:lvl5pPr marL="1828449" indent="0">
              <a:buNone/>
              <a:defRPr sz="2000"/>
            </a:lvl5pPr>
          </a:lstStyle>
          <a:p>
            <a:pPr lvl="0"/>
            <a:r>
              <a:rPr lang="en-US"/>
              <a:t>Edit Master text styles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74" y="481040"/>
            <a:ext cx="2484755" cy="1455918"/>
          </a:xfrm>
          <a:prstGeom prst="rect">
            <a:avLst/>
          </a:prstGeom>
        </p:spPr>
      </p:pic>
    </p:spTree>
    <p:extLst>
      <p:ext uri="{BB962C8B-B14F-4D97-AF65-F5344CB8AC3E}">
        <p14:creationId xmlns:p14="http://schemas.microsoft.com/office/powerpoint/2010/main" val="17430719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4383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7"/>
            <a:ext cx="5384800" cy="4626858"/>
          </a:xfrm>
          <a:prstGeom prst="rect">
            <a:avLst/>
          </a:prstGeom>
        </p:spPr>
        <p:txBody>
          <a:bodyPr/>
          <a:lstStyle>
            <a:lvl1pPr marL="457112" indent="-457112">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99946"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058"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031" indent="-285695">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144" indent="-285695">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7"/>
            <a:ext cx="5384800" cy="4626858"/>
          </a:xfrm>
          <a:prstGeom prst="rect">
            <a:avLst/>
          </a:prstGeom>
        </p:spPr>
        <p:txBody>
          <a:bodyPr/>
          <a:lstStyle>
            <a:lvl1pPr marL="342834" indent="-342834">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808" indent="-285695">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2781" indent="-228556">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599893" indent="-22855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005" indent="-22855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6306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3502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0" hasCustomPrompt="1"/>
          </p:nvPr>
        </p:nvSpPr>
        <p:spPr>
          <a:xfrm>
            <a:off x="804883" y="1600962"/>
            <a:ext cx="10582365" cy="4690110"/>
          </a:xfrm>
          <a:prstGeom prst="rect">
            <a:avLst/>
          </a:prstGeom>
        </p:spPr>
        <p:txBody>
          <a:bodyPr/>
          <a:lstStyle>
            <a:lvl1pPr marL="0" indent="0">
              <a:buNone/>
              <a:defRPr sz="2800"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Tree>
    <p:extLst>
      <p:ext uri="{BB962C8B-B14F-4D97-AF65-F5344CB8AC3E}">
        <p14:creationId xmlns:p14="http://schemas.microsoft.com/office/powerpoint/2010/main" val="21383708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24" y="5777828"/>
            <a:ext cx="1778463" cy="1042073"/>
          </a:xfrm>
          <a:prstGeom prst="rect">
            <a:avLst/>
          </a:prstGeom>
        </p:spPr>
      </p:pic>
    </p:spTree>
    <p:extLst>
      <p:ext uri="{BB962C8B-B14F-4D97-AF65-F5344CB8AC3E}">
        <p14:creationId xmlns:p14="http://schemas.microsoft.com/office/powerpoint/2010/main" val="18084474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24" y="5777828"/>
            <a:ext cx="1778463" cy="1042073"/>
          </a:xfrm>
          <a:prstGeom prst="rect">
            <a:avLst/>
          </a:prstGeom>
        </p:spPr>
      </p:pic>
    </p:spTree>
    <p:extLst>
      <p:ext uri="{BB962C8B-B14F-4D97-AF65-F5344CB8AC3E}">
        <p14:creationId xmlns:p14="http://schemas.microsoft.com/office/powerpoint/2010/main" val="1149960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defRPr/>
            </a:pPr>
            <a:fld id="{0A9D7123-72F7-4849-BD8E-8FE1358A728B}" type="datetimeFigureOut">
              <a:rPr lang="en-US" smtClean="0">
                <a:solidFill>
                  <a:prstClr val="white"/>
                </a:solidFill>
              </a:rPr>
              <a:pPr defTabSz="914225">
                <a:defRPr/>
              </a:pPr>
              <a:t>2/5/2018</a:t>
            </a:fld>
            <a:endParaRPr lang="en-US" dirty="0">
              <a:solidFill>
                <a:prstClr val="white"/>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defRPr/>
            </a:pPr>
            <a:endParaRPr lang="en-US" dirty="0">
              <a:solidFill>
                <a:prstClr val="white"/>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defRPr/>
            </a:pPr>
            <a:fld id="{3B7F53D9-503C-43F0-8772-C53FE3EEB1EE}" type="slidenum">
              <a:rPr lang="en-US" smtClean="0">
                <a:solidFill>
                  <a:prstClr val="white"/>
                </a:solidFill>
              </a:rPr>
              <a:pPr defTabSz="914225">
                <a:defRPr/>
              </a:pPr>
              <a:t>‹#›</a:t>
            </a:fld>
            <a:endParaRPr lang="en-US" dirty="0">
              <a:solidFill>
                <a:prstClr val="white"/>
              </a:solidFill>
            </a:endParaRPr>
          </a:p>
        </p:txBody>
      </p:sp>
    </p:spTree>
    <p:extLst>
      <p:ext uri="{BB962C8B-B14F-4D97-AF65-F5344CB8AC3E}">
        <p14:creationId xmlns:p14="http://schemas.microsoft.com/office/powerpoint/2010/main" val="13301567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7" y="3518502"/>
            <a:ext cx="6126480" cy="832802"/>
          </a:xfrm>
          <a:prstGeom prst="rect">
            <a:avLst/>
          </a:prstGeom>
        </p:spPr>
        <p:txBody>
          <a:bodyPr/>
          <a:lstStyle>
            <a:lvl1pPr marL="0" indent="0">
              <a:buNone/>
              <a:defRPr/>
            </a:lvl1pPr>
          </a:lstStyle>
          <a:p>
            <a:pPr algn="l"/>
            <a:r>
              <a:rPr lang="en-US" sz="3200"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63505" y="2952862"/>
            <a:ext cx="1131281" cy="1131281"/>
          </a:xfrm>
          <a:prstGeom prst="rect">
            <a:avLst/>
          </a:prstGeom>
        </p:spPr>
      </p:pic>
    </p:spTree>
    <p:extLst>
      <p:ext uri="{BB962C8B-B14F-4D97-AF65-F5344CB8AC3E}">
        <p14:creationId xmlns:p14="http://schemas.microsoft.com/office/powerpoint/2010/main" val="13088785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7" y="3518502"/>
            <a:ext cx="6126480" cy="832802"/>
          </a:xfrm>
          <a:prstGeom prst="rect">
            <a:avLst/>
          </a:prstGeom>
        </p:spPr>
        <p:txBody>
          <a:bodyPr/>
          <a:lstStyle>
            <a:lvl1pPr marL="0" indent="0">
              <a:buNone/>
              <a:defRPr/>
            </a:lvl1pPr>
          </a:lstStyle>
          <a:p>
            <a:pPr algn="l"/>
            <a:r>
              <a:rPr lang="en-US" sz="3200" dirty="0"/>
              <a:t>Demo description</a:t>
            </a:r>
          </a:p>
        </p:txBody>
      </p:sp>
    </p:spTree>
    <p:extLst>
      <p:ext uri="{BB962C8B-B14F-4D97-AF65-F5344CB8AC3E}">
        <p14:creationId xmlns:p14="http://schemas.microsoft.com/office/powerpoint/2010/main" val="1403949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18F9E1-4AC3-4893-AEDD-5FF6195F8D8F}" type="datetimeFigureOut">
              <a:rPr lang="en-US" smtClean="0"/>
              <a:t>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1222340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67544"/>
            <a:ext cx="12192000" cy="41493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599462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342954803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07450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3878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199343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20952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09197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6801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708007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535514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8F9E1-4AC3-4893-AEDD-5FF6195F8D8F}" type="datetimeFigureOut">
              <a:rPr lang="en-US" smtClean="0"/>
              <a:t>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40490102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112102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968843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37649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6656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69336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94862166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658184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9703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61525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83467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18F9E1-4AC3-4893-AEDD-5FF6195F8D8F}"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D2EBDD-AAF5-4B33-98FE-861D6233BF48}" type="slidenum">
              <a:rPr lang="en-US" smtClean="0"/>
              <a:t>‹#›</a:t>
            </a:fld>
            <a:endParaRPr lang="en-US"/>
          </a:p>
        </p:txBody>
      </p:sp>
    </p:spTree>
    <p:extLst>
      <p:ext uri="{BB962C8B-B14F-4D97-AF65-F5344CB8AC3E}">
        <p14:creationId xmlns:p14="http://schemas.microsoft.com/office/powerpoint/2010/main" val="5665936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5771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6108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700" y="1963761"/>
            <a:ext cx="11658600" cy="2052030"/>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66700" y="95042"/>
            <a:ext cx="11658600" cy="914400"/>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66700" y="1133897"/>
            <a:ext cx="11658600" cy="698156"/>
          </a:xfrm>
        </p:spPr>
        <p:txBody>
          <a:bodyPr tIns="91440" anchor="t"/>
          <a:lstStyle>
            <a:lvl1pPr>
              <a:defRPr sz="3733"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spTree>
    <p:extLst>
      <p:ext uri="{BB962C8B-B14F-4D97-AF65-F5344CB8AC3E}">
        <p14:creationId xmlns:p14="http://schemas.microsoft.com/office/powerpoint/2010/main" val="22494902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6465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88169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45755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4511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897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624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41759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video" Target="../media/media1.mp4"/><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media" Target="../media/media1.mp4"/><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5" Type="http://schemas.openxmlformats.org/officeDocument/2006/relationships/slideLayout" Target="../slideLayouts/slideLayout171.xml"/><Relationship Id="rId10" Type="http://schemas.openxmlformats.org/officeDocument/2006/relationships/theme" Target="../theme/theme10.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image" Target="../media/image2.emf"/><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theme" Target="../theme/theme11.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emf"/><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image" Target="../media/image10.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4.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image" Target="../media/image2.emf"/><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theme" Target="../theme/theme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theme" Target="../theme/theme6.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7.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image" Target="../media/image2.emf"/><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6" Type="http://schemas.openxmlformats.org/officeDocument/2006/relationships/theme" Target="../theme/theme8.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image" Target="../media/image10.png"/><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8F9E1-4AC3-4893-AEDD-5FF6195F8D8F}" type="datetimeFigureOut">
              <a:rPr lang="en-US" smtClean="0"/>
              <a:t>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D2EBDD-AAF5-4B33-98FE-861D6233BF48}" type="slidenum">
              <a:rPr lang="en-US" smtClean="0"/>
              <a:t>‹#›</a:t>
            </a:fld>
            <a:endParaRPr lang="en-US"/>
          </a:p>
        </p:txBody>
      </p:sp>
      <p:pic>
        <p:nvPicPr>
          <p:cNvPr id="9" name="mmbackground">
            <a:hlinkClick r:id="" action="ppaction://media"/>
          </p:cNvPr>
          <p:cNvPicPr>
            <a:picLocks noChangeAspect="1"/>
          </p:cNvPicPr>
          <p:nvPr userDrawn="1">
            <a:videoFile r:link="rId16"/>
            <p:extLst>
              <p:ext uri="{DAA4B4D4-6D71-4841-9C94-3DE7FCFB9230}">
                <p14:media xmlns:p14="http://schemas.microsoft.com/office/powerpoint/2010/main" r:embed="rId15"/>
              </p:ext>
            </p:extLst>
          </p:nvPr>
        </p:nvPicPr>
        <p:blipFill>
          <a:blip r:embed="rId17"/>
          <a:stretch>
            <a:fillRect/>
          </a:stretch>
        </p:blipFill>
        <p:spPr>
          <a:xfrm>
            <a:off x="0" y="0"/>
            <a:ext cx="12192000" cy="6858000"/>
          </a:xfrm>
          <a:prstGeom prst="rect">
            <a:avLst/>
          </a:prstGeom>
        </p:spPr>
      </p:pic>
    </p:spTree>
    <p:extLst>
      <p:ext uri="{BB962C8B-B14F-4D97-AF65-F5344CB8AC3E}">
        <p14:creationId xmlns:p14="http://schemas.microsoft.com/office/powerpoint/2010/main" val="21019580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36419313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61637210"/>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876307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062541911"/>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760" y="359703"/>
            <a:ext cx="10972482" cy="86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64308570"/>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457112" rtl="0" eaLnBrk="1" fontAlgn="base" hangingPunct="1">
        <a:lnSpc>
          <a:spcPct val="80000"/>
        </a:lnSpc>
        <a:spcBef>
          <a:spcPct val="0"/>
        </a:spcBef>
        <a:spcAft>
          <a:spcPct val="0"/>
        </a:spcAft>
        <a:defRPr sz="5399" kern="1200">
          <a:solidFill>
            <a:srgbClr val="0070C0"/>
          </a:solidFill>
          <a:latin typeface="Segoe UI Light"/>
          <a:ea typeface="ＭＳ Ｐゴシック" charset="0"/>
          <a:cs typeface="Segoe UI Light"/>
        </a:defRPr>
      </a:lvl1pPr>
      <a:lvl2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112"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112" algn="l" defTabSz="457112" rtl="0" eaLnBrk="1" fontAlgn="base" hangingPunct="1">
        <a:spcBef>
          <a:spcPct val="0"/>
        </a:spcBef>
        <a:spcAft>
          <a:spcPct val="0"/>
        </a:spcAft>
        <a:defRPr sz="4400">
          <a:solidFill>
            <a:schemeClr val="accent1"/>
          </a:solidFill>
          <a:latin typeface="Segoe UI Light" charset="0"/>
          <a:ea typeface="ＭＳ Ｐゴシック" charset="0"/>
        </a:defRPr>
      </a:lvl6pPr>
      <a:lvl7pPr marL="914225" algn="l" defTabSz="457112" rtl="0" eaLnBrk="1" fontAlgn="base" hangingPunct="1">
        <a:spcBef>
          <a:spcPct val="0"/>
        </a:spcBef>
        <a:spcAft>
          <a:spcPct val="0"/>
        </a:spcAft>
        <a:defRPr sz="4400">
          <a:solidFill>
            <a:schemeClr val="accent1"/>
          </a:solidFill>
          <a:latin typeface="Segoe UI Light" charset="0"/>
          <a:ea typeface="ＭＳ Ｐゴシック" charset="0"/>
        </a:defRPr>
      </a:lvl7pPr>
      <a:lvl8pPr marL="1371337" algn="l" defTabSz="457112" rtl="0" eaLnBrk="1" fontAlgn="base" hangingPunct="1">
        <a:spcBef>
          <a:spcPct val="0"/>
        </a:spcBef>
        <a:spcAft>
          <a:spcPct val="0"/>
        </a:spcAft>
        <a:defRPr sz="4400">
          <a:solidFill>
            <a:schemeClr val="accent1"/>
          </a:solidFill>
          <a:latin typeface="Segoe UI Light" charset="0"/>
          <a:ea typeface="ＭＳ Ｐゴシック" charset="0"/>
        </a:defRPr>
      </a:lvl8pPr>
      <a:lvl9pPr marL="1828449" algn="l" defTabSz="457112" rtl="0" eaLnBrk="1" fontAlgn="base" hangingPunct="1">
        <a:spcBef>
          <a:spcPct val="0"/>
        </a:spcBef>
        <a:spcAft>
          <a:spcPct val="0"/>
        </a:spcAft>
        <a:defRPr sz="4400">
          <a:solidFill>
            <a:schemeClr val="accent1"/>
          </a:solidFill>
          <a:latin typeface="Segoe UI Light" charset="0"/>
          <a:ea typeface="ＭＳ Ｐゴシック" charset="0"/>
        </a:defRPr>
      </a:lvl9pPr>
    </p:titleStyle>
    <p:bodyStyle>
      <a:lvl1pPr marL="342834" indent="-342834" algn="l" defTabSz="914188"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808" indent="-285695" algn="l" defTabSz="914188"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2781" indent="-228556" algn="l" defTabSz="914188"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599893" indent="-228556" algn="l" defTabSz="914188"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005" indent="-228556" algn="l" defTabSz="914188"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118" indent="-228556" algn="l" defTabSz="457112" rtl="0" eaLnBrk="1" latinLnBrk="0" hangingPunct="1">
        <a:spcBef>
          <a:spcPct val="20000"/>
        </a:spcBef>
        <a:buFont typeface="Arial"/>
        <a:buChar char="•"/>
        <a:defRPr sz="2000" kern="1200">
          <a:solidFill>
            <a:schemeClr val="tx1"/>
          </a:solidFill>
          <a:latin typeface="+mn-lt"/>
          <a:ea typeface="+mn-ea"/>
          <a:cs typeface="+mn-cs"/>
        </a:defRPr>
      </a:lvl6pPr>
      <a:lvl7pPr marL="2971230" indent="-228556" algn="l" defTabSz="457112" rtl="0" eaLnBrk="1" latinLnBrk="0" hangingPunct="1">
        <a:spcBef>
          <a:spcPct val="20000"/>
        </a:spcBef>
        <a:buFont typeface="Arial"/>
        <a:buChar char="•"/>
        <a:defRPr sz="2000" kern="1200">
          <a:solidFill>
            <a:schemeClr val="tx1"/>
          </a:solidFill>
          <a:latin typeface="+mn-lt"/>
          <a:ea typeface="+mn-ea"/>
          <a:cs typeface="+mn-cs"/>
        </a:defRPr>
      </a:lvl7pPr>
      <a:lvl8pPr marL="3428341" indent="-228556" algn="l" defTabSz="457112" rtl="0" eaLnBrk="1" latinLnBrk="0" hangingPunct="1">
        <a:spcBef>
          <a:spcPct val="20000"/>
        </a:spcBef>
        <a:buFont typeface="Arial"/>
        <a:buChar char="•"/>
        <a:defRPr sz="2000" kern="1200">
          <a:solidFill>
            <a:schemeClr val="tx1"/>
          </a:solidFill>
          <a:latin typeface="+mn-lt"/>
          <a:ea typeface="+mn-ea"/>
          <a:cs typeface="+mn-cs"/>
        </a:defRPr>
      </a:lvl8pPr>
      <a:lvl9pPr marL="3885453" indent="-228556" algn="l" defTabSz="45711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2" rtl="0" eaLnBrk="1" latinLnBrk="0" hangingPunct="1">
        <a:defRPr sz="1800" kern="1200">
          <a:solidFill>
            <a:schemeClr val="tx1"/>
          </a:solidFill>
          <a:latin typeface="+mn-lt"/>
          <a:ea typeface="+mn-ea"/>
          <a:cs typeface="+mn-cs"/>
        </a:defRPr>
      </a:lvl1pPr>
      <a:lvl2pPr marL="457112" algn="l" defTabSz="457112" rtl="0" eaLnBrk="1" latinLnBrk="0" hangingPunct="1">
        <a:defRPr sz="1800" kern="1200">
          <a:solidFill>
            <a:schemeClr val="tx1"/>
          </a:solidFill>
          <a:latin typeface="+mn-lt"/>
          <a:ea typeface="+mn-ea"/>
          <a:cs typeface="+mn-cs"/>
        </a:defRPr>
      </a:lvl2pPr>
      <a:lvl3pPr marL="914225" algn="l" defTabSz="457112" rtl="0" eaLnBrk="1" latinLnBrk="0" hangingPunct="1">
        <a:defRPr sz="1800" kern="1200">
          <a:solidFill>
            <a:schemeClr val="tx1"/>
          </a:solidFill>
          <a:latin typeface="+mn-lt"/>
          <a:ea typeface="+mn-ea"/>
          <a:cs typeface="+mn-cs"/>
        </a:defRPr>
      </a:lvl3pPr>
      <a:lvl4pPr marL="1371337" algn="l" defTabSz="457112" rtl="0" eaLnBrk="1" latinLnBrk="0" hangingPunct="1">
        <a:defRPr sz="1800" kern="1200">
          <a:solidFill>
            <a:schemeClr val="tx1"/>
          </a:solidFill>
          <a:latin typeface="+mn-lt"/>
          <a:ea typeface="+mn-ea"/>
          <a:cs typeface="+mn-cs"/>
        </a:defRPr>
      </a:lvl4pPr>
      <a:lvl5pPr marL="1828449" algn="l" defTabSz="457112" rtl="0" eaLnBrk="1" latinLnBrk="0" hangingPunct="1">
        <a:defRPr sz="1800" kern="1200">
          <a:solidFill>
            <a:schemeClr val="tx1"/>
          </a:solidFill>
          <a:latin typeface="+mn-lt"/>
          <a:ea typeface="+mn-ea"/>
          <a:cs typeface="+mn-cs"/>
        </a:defRPr>
      </a:lvl5pPr>
      <a:lvl6pPr marL="2285561" algn="l" defTabSz="457112" rtl="0" eaLnBrk="1" latinLnBrk="0" hangingPunct="1">
        <a:defRPr sz="1800" kern="1200">
          <a:solidFill>
            <a:schemeClr val="tx1"/>
          </a:solidFill>
          <a:latin typeface="+mn-lt"/>
          <a:ea typeface="+mn-ea"/>
          <a:cs typeface="+mn-cs"/>
        </a:defRPr>
      </a:lvl6pPr>
      <a:lvl7pPr marL="2742674" algn="l" defTabSz="457112" rtl="0" eaLnBrk="1" latinLnBrk="0" hangingPunct="1">
        <a:defRPr sz="1800" kern="1200">
          <a:solidFill>
            <a:schemeClr val="tx1"/>
          </a:solidFill>
          <a:latin typeface="+mn-lt"/>
          <a:ea typeface="+mn-ea"/>
          <a:cs typeface="+mn-cs"/>
        </a:defRPr>
      </a:lvl7pPr>
      <a:lvl8pPr marL="3199785" algn="l" defTabSz="457112" rtl="0" eaLnBrk="1" latinLnBrk="0" hangingPunct="1">
        <a:defRPr sz="1800" kern="1200">
          <a:solidFill>
            <a:schemeClr val="tx1"/>
          </a:solidFill>
          <a:latin typeface="+mn-lt"/>
          <a:ea typeface="+mn-ea"/>
          <a:cs typeface="+mn-cs"/>
        </a:defRPr>
      </a:lvl8pPr>
      <a:lvl9pPr marL="3656897" algn="l" defTabSz="45711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165086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259176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7621556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460906"/>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1" r:id="rId5"/>
    <p:sldLayoutId id="2147483802" r:id="rId6"/>
    <p:sldLayoutId id="2147483803" r:id="rId7"/>
    <p:sldLayoutId id="2147483804" r:id="rId8"/>
    <p:sldLayoutId id="2147483806" r:id="rId9"/>
    <p:sldLayoutId id="2147483807" r:id="rId10"/>
    <p:sldLayoutId id="2147483808" r:id="rId11"/>
    <p:sldLayoutId id="2147483810" r:id="rId12"/>
    <p:sldLayoutId id="2147483812" r:id="rId13"/>
    <p:sldLayoutId id="2147483814" r:id="rId14"/>
    <p:sldLayoutId id="2147483815"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63635353"/>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6.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71.xml"/><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2847E6-6738-40C9-B6FD-9107ABB1774D}"/>
              </a:ext>
            </a:extLst>
          </p:cNvPr>
          <p:cNvGrpSpPr/>
          <p:nvPr/>
        </p:nvGrpSpPr>
        <p:grpSpPr>
          <a:xfrm>
            <a:off x="80084" y="1451349"/>
            <a:ext cx="7808746" cy="3834865"/>
            <a:chOff x="80084" y="2284881"/>
            <a:chExt cx="7808746" cy="3834865"/>
          </a:xfrm>
        </p:grpSpPr>
        <p:sp>
          <p:nvSpPr>
            <p:cNvPr id="4" name="Rectangle 3"/>
            <p:cNvSpPr/>
            <p:nvPr/>
          </p:nvSpPr>
          <p:spPr bwMode="auto">
            <a:xfrm>
              <a:off x="80084" y="2284881"/>
              <a:ext cx="7808746" cy="3834865"/>
            </a:xfrm>
            <a:prstGeom prst="rect">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2"/>
            <p:cNvSpPr txBox="1">
              <a:spLocks/>
            </p:cNvSpPr>
            <p:nvPr/>
          </p:nvSpPr>
          <p:spPr>
            <a:xfrm>
              <a:off x="180500" y="2614719"/>
              <a:ext cx="7630000" cy="949575"/>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Azure </a:t>
              </a:r>
              <a:b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App Service – High Availability</a:t>
              </a:r>
            </a:p>
            <a:p>
              <a:pPr marL="0" marR="0" lvl="0" indent="0" algn="l" defTabSz="914016" rtl="0" eaLnBrk="1" fontAlgn="auto" latinLnBrk="0" hangingPunct="1">
                <a:lnSpc>
                  <a:spcPct val="90000"/>
                </a:lnSpc>
                <a:spcBef>
                  <a:spcPct val="0"/>
                </a:spcBef>
                <a:spcAft>
                  <a:spcPts val="0"/>
                </a:spcAft>
                <a:buClrTx/>
                <a:buSzTx/>
                <a:buFontTx/>
                <a:buNone/>
                <a:tabLst/>
                <a:defRPr/>
              </a:pPr>
              <a:endParaRPr kumimoji="0" lang="en-US" sz="4703" b="0" i="0" u="none" strike="noStrike" kern="1200" cap="none" spc="-3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186721" y="4301312"/>
              <a:ext cx="7529046" cy="145877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Shimail Gillani</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Cloud Solution Architect</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Education</a:t>
              </a:r>
            </a:p>
          </p:txBody>
        </p:sp>
      </p:grpSp>
    </p:spTree>
    <p:extLst>
      <p:ext uri="{BB962C8B-B14F-4D97-AF65-F5344CB8AC3E}">
        <p14:creationId xmlns:p14="http://schemas.microsoft.com/office/powerpoint/2010/main" val="52326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AF4604-3AF7-449A-93E7-BBBF990E6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4" y="1130888"/>
            <a:ext cx="2632734" cy="2666345"/>
          </a:xfrm>
          <a:prstGeom prst="rect">
            <a:avLst/>
          </a:prstGeom>
        </p:spPr>
      </p:pic>
      <p:pic>
        <p:nvPicPr>
          <p:cNvPr id="11" name="Picture 10">
            <a:extLst>
              <a:ext uri="{FF2B5EF4-FFF2-40B4-BE49-F238E27FC236}">
                <a16:creationId xmlns:a16="http://schemas.microsoft.com/office/drawing/2014/main" id="{994332A5-CA1C-49F1-B078-2C622AB62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3230" y="164628"/>
            <a:ext cx="1259305" cy="268862"/>
          </a:xfrm>
          <a:prstGeom prst="rect">
            <a:avLst/>
          </a:prstGeom>
        </p:spPr>
      </p:pic>
      <p:pic>
        <p:nvPicPr>
          <p:cNvPr id="8" name="Picture 7">
            <a:extLst>
              <a:ext uri="{FF2B5EF4-FFF2-40B4-BE49-F238E27FC236}">
                <a16:creationId xmlns:a16="http://schemas.microsoft.com/office/drawing/2014/main" id="{85383799-9631-48A7-89D9-AB516FD9D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3044" y="612318"/>
            <a:ext cx="1520372" cy="1520372"/>
          </a:xfrm>
          <a:prstGeom prst="rect">
            <a:avLst/>
          </a:prstGeom>
        </p:spPr>
      </p:pic>
      <p:pic>
        <p:nvPicPr>
          <p:cNvPr id="5" name="Picture 4" descr="A picture containing indoor, sitting, cake, table&#10;&#10;Description generated with high confidence">
            <a:extLst>
              <a:ext uri="{FF2B5EF4-FFF2-40B4-BE49-F238E27FC236}">
                <a16:creationId xmlns:a16="http://schemas.microsoft.com/office/drawing/2014/main" id="{77E8C806-9D85-400D-BA9F-328136EF3D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5290" y="2835939"/>
            <a:ext cx="1872125" cy="2815226"/>
          </a:xfrm>
          <a:prstGeom prst="rect">
            <a:avLst/>
          </a:prstGeom>
        </p:spPr>
      </p:pic>
      <p:sp>
        <p:nvSpPr>
          <p:cNvPr id="13" name="Rectangle 12">
            <a:extLst>
              <a:ext uri="{FF2B5EF4-FFF2-40B4-BE49-F238E27FC236}">
                <a16:creationId xmlns:a16="http://schemas.microsoft.com/office/drawing/2014/main" id="{01789AE7-7FD0-41C4-AE44-A84A673CCEA5}"/>
              </a:ext>
            </a:extLst>
          </p:cNvPr>
          <p:cNvSpPr/>
          <p:nvPr/>
        </p:nvSpPr>
        <p:spPr bwMode="auto">
          <a:xfrm>
            <a:off x="0" y="5601800"/>
            <a:ext cx="12192001" cy="1211816"/>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Shimail.Gillani@Microsoft.Com  </a:t>
            </a:r>
            <a:b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2400" b="1"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Twitter</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ChefGillani</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GitHub</a:t>
            </a: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ChefGillani</a:t>
            </a:r>
            <a:r>
              <a:rPr kumimoji="0" lang="en-US" sz="18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endPar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Team Blog: https://blogs.msdn.microsoft.com/AzureEdu</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14" name="engage">
            <a:extLst>
              <a:ext uri="{FF2B5EF4-FFF2-40B4-BE49-F238E27FC236}">
                <a16:creationId xmlns:a16="http://schemas.microsoft.com/office/drawing/2014/main" id="{AFF1FD11-7684-40A2-A3FF-4F5765630490}"/>
              </a:ext>
            </a:extLst>
          </p:cNvPr>
          <p:cNvSpPr/>
          <p:nvPr/>
        </p:nvSpPr>
        <p:spPr bwMode="auto">
          <a:xfrm>
            <a:off x="52289" y="13983"/>
            <a:ext cx="11754901" cy="5531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Shimail Gillani </a:t>
            </a:r>
            <a:r>
              <a:rPr kumimoji="0" lang="en-US" sz="24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Cloud Solution Architect ( aka </a:t>
            </a:r>
            <a:r>
              <a:rPr kumimoji="0" lang="en-US" sz="20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a:t>
            </a:r>
            <a:r>
              <a:rPr kumimoji="0" lang="en-US" sz="3200" b="1" i="0" u="none" strike="noStrike" kern="1200" cap="none" spc="0" normalizeH="0" baseline="0" noProof="0" dirty="0" err="1">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ChefGillani</a:t>
            </a:r>
            <a:r>
              <a:rPr kumimoji="0" lang="en-US" sz="32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a:t>
            </a:r>
            <a:br>
              <a:rPr kumimoji="0" lang="en-US" sz="32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8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Recently Moved to Dallas, from New Jersey</a:t>
            </a:r>
            <a:br>
              <a:rPr kumimoji="0" lang="en-US" sz="36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br>
              <a:rPr kumimoji="0" lang="en-US" sz="105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Hybrid DevOps</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 20+ Years </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(3 at Microsoft and Previously Ernst &amp; Young)</a:t>
            </a: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sng"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MS Customer Success Unit</a:t>
            </a: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 Solutions Architects team</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					</a:t>
            </a: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Currently Helping: </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800100" marR="0" lvl="1"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Duke, U-Miami, U-South Florida, U-Texas, </a:t>
            </a:r>
          </a:p>
          <a:p>
            <a:pPr marL="800100" marR="0" lvl="1"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Dallas and Minnesota – Colleges and University System</a:t>
            </a:r>
            <a:b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br>
            <a:endPar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3927"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05050">
                    <a:lumMod val="50000"/>
                  </a:srgbClr>
                </a:solidFill>
                <a:effectLst/>
                <a:uLnTx/>
                <a:uFillTx/>
                <a:latin typeface="Segoe UI Semilight" panose="020B0402040204020203" pitchFamily="34" charset="0"/>
                <a:ea typeface="+mn-ea"/>
                <a:cs typeface="Segoe UI Semilight" panose="020B0402040204020203" pitchFamily="34" charset="0"/>
              </a:rPr>
              <a:t>Previously Helped: Yale, Princeton, Johns Hopkins and U-North Carolina</a:t>
            </a:r>
            <a:endParaRPr kumimoji="0" lang="en-US" sz="2400"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5C6C679-AC58-4948-9F02-D10CBC7A4562}"/>
              </a:ext>
            </a:extLst>
          </p:cNvPr>
          <p:cNvSpPr/>
          <p:nvPr/>
        </p:nvSpPr>
        <p:spPr>
          <a:xfrm>
            <a:off x="0" y="5352230"/>
            <a:ext cx="12192000" cy="1059180"/>
          </a:xfrm>
          <a:prstGeom prst="rect">
            <a:avLst/>
          </a:prstGeom>
          <a:solidFill>
            <a:srgbClr val="00337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Paired Regions for HA</a:t>
            </a:r>
          </a:p>
        </p:txBody>
      </p:sp>
      <p:pic>
        <p:nvPicPr>
          <p:cNvPr id="3" name="Picture 2">
            <a:extLst>
              <a:ext uri="{FF2B5EF4-FFF2-40B4-BE49-F238E27FC236}">
                <a16:creationId xmlns:a16="http://schemas.microsoft.com/office/drawing/2014/main" id="{1E39AE6F-35AA-4196-969F-B3008369D6CC}"/>
              </a:ext>
            </a:extLst>
          </p:cNvPr>
          <p:cNvPicPr>
            <a:picLocks noChangeAspect="1"/>
          </p:cNvPicPr>
          <p:nvPr/>
        </p:nvPicPr>
        <p:blipFill rotWithShape="1">
          <a:blip r:embed="rId3">
            <a:extLst>
              <a:ext uri="{28A0092B-C50C-407E-A947-70E740481C1C}">
                <a14:useLocalDpi xmlns:a14="http://schemas.microsoft.com/office/drawing/2010/main" val="0"/>
              </a:ext>
            </a:extLst>
          </a:blip>
          <a:srcRect l="9590" t="7268" r="9674" b="7910"/>
          <a:stretch/>
        </p:blipFill>
        <p:spPr>
          <a:xfrm>
            <a:off x="2146300" y="781050"/>
            <a:ext cx="7689850" cy="4121151"/>
          </a:xfrm>
          <a:prstGeom prst="rect">
            <a:avLst/>
          </a:prstGeom>
        </p:spPr>
      </p:pic>
    </p:spTree>
    <p:extLst>
      <p:ext uri="{BB962C8B-B14F-4D97-AF65-F5344CB8AC3E}">
        <p14:creationId xmlns:p14="http://schemas.microsoft.com/office/powerpoint/2010/main" val="26272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D776B017-8375-4E4D-A4AD-D23A9AF924CE}"/>
              </a:ext>
            </a:extLst>
          </p:cNvPr>
          <p:cNvSpPr/>
          <p:nvPr/>
        </p:nvSpPr>
        <p:spPr>
          <a:xfrm>
            <a:off x="4470400" y="208708"/>
            <a:ext cx="2463325" cy="507449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9BB16481-9252-4846-BD5E-7424BEDEC106}"/>
              </a:ext>
            </a:extLst>
          </p:cNvPr>
          <p:cNvSpPr/>
          <p:nvPr/>
        </p:nvSpPr>
        <p:spPr>
          <a:xfrm>
            <a:off x="152400" y="1879600"/>
            <a:ext cx="11861800" cy="1308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5C6C679-AC58-4948-9F02-D10CBC7A4562}"/>
              </a:ext>
            </a:extLst>
          </p:cNvPr>
          <p:cNvSpPr/>
          <p:nvPr/>
        </p:nvSpPr>
        <p:spPr>
          <a:xfrm>
            <a:off x="0" y="5352230"/>
            <a:ext cx="12192000" cy="1059180"/>
          </a:xfrm>
          <a:prstGeom prst="rect">
            <a:avLst/>
          </a:prstGeom>
          <a:solidFill>
            <a:srgbClr val="00337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Paired Regions for HA</a:t>
            </a:r>
          </a:p>
        </p:txBody>
      </p:sp>
      <p:sp>
        <p:nvSpPr>
          <p:cNvPr id="8" name="Oval 7">
            <a:extLst>
              <a:ext uri="{FF2B5EF4-FFF2-40B4-BE49-F238E27FC236}">
                <a16:creationId xmlns:a16="http://schemas.microsoft.com/office/drawing/2014/main" id="{2CB5090F-F4A9-402D-BE13-5672F21F308F}"/>
              </a:ext>
            </a:extLst>
          </p:cNvPr>
          <p:cNvSpPr/>
          <p:nvPr/>
        </p:nvSpPr>
        <p:spPr bwMode="auto">
          <a:xfrm>
            <a:off x="371728" y="2295407"/>
            <a:ext cx="761853" cy="761853"/>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C14A9259-80B5-4EDA-9243-D693E08EBE38}"/>
              </a:ext>
            </a:extLst>
          </p:cNvPr>
          <p:cNvSpPr txBox="1"/>
          <p:nvPr/>
        </p:nvSpPr>
        <p:spPr>
          <a:xfrm>
            <a:off x="1246407" y="2334926"/>
            <a:ext cx="5574492" cy="480063"/>
          </a:xfrm>
          <a:prstGeom prst="rect">
            <a:avLst/>
          </a:prstGeom>
        </p:spPr>
        <p:txBody>
          <a:bodyPr wrap="square" rtlCol="0" anchor="ctr">
            <a:spAutoFit/>
          </a:bodyPr>
          <a:lstStyle/>
          <a:p>
            <a:pPr defTabSz="896214" fontAlgn="base">
              <a:lnSpc>
                <a:spcPct val="90000"/>
              </a:lnSpc>
              <a:spcBef>
                <a:spcPct val="0"/>
              </a:spcBef>
              <a:spcAft>
                <a:spcPts val="588"/>
              </a:spcAft>
              <a:defRPr/>
            </a:pPr>
            <a:r>
              <a:rPr lang="en-US" sz="2745" kern="0" dirty="0">
                <a:gradFill>
                  <a:gsLst>
                    <a:gs pos="17699">
                      <a:srgbClr val="FFFFFF"/>
                    </a:gs>
                    <a:gs pos="63000">
                      <a:srgbClr val="FFFFFF"/>
                    </a:gs>
                  </a:gsLst>
                  <a:lin ang="5400000" scaled="1"/>
                </a:gradFill>
                <a:latin typeface="Segoe UI Semibold" panose="020B0702040204020203" pitchFamily="34" charset="0"/>
                <a:cs typeface="Segoe UI Semibold" panose="020B0702040204020203" pitchFamily="34" charset="0"/>
              </a:rPr>
              <a:t>West US</a:t>
            </a:r>
          </a:p>
        </p:txBody>
      </p:sp>
      <p:pic>
        <p:nvPicPr>
          <p:cNvPr id="10" name="Picture 7" descr="\\MAGNUM\Projects\Microsoft\Cloud Power FY12\Design\ICONS_PNG\Cloud_logo.png">
            <a:extLst>
              <a:ext uri="{FF2B5EF4-FFF2-40B4-BE49-F238E27FC236}">
                <a16:creationId xmlns:a16="http://schemas.microsoft.com/office/drawing/2014/main" id="{029A847B-EF56-483B-8FDF-EAE7B515F628}"/>
              </a:ext>
            </a:extLst>
          </p:cNvPr>
          <p:cNvPicPr>
            <a:picLocks noChangeAspect="1" noChangeArrowheads="1"/>
          </p:cNvPicPr>
          <p:nvPr/>
        </p:nvPicPr>
        <p:blipFill>
          <a:blip r:embed="rId3" cstate="print">
            <a:biLevel thresh="25000"/>
          </a:blip>
          <a:srcRect/>
          <a:stretch>
            <a:fillRect/>
          </a:stretch>
        </p:blipFill>
        <p:spPr bwMode="auto">
          <a:xfrm>
            <a:off x="458230" y="2390296"/>
            <a:ext cx="588739" cy="588739"/>
          </a:xfrm>
          <a:prstGeom prst="rect">
            <a:avLst/>
          </a:prstGeom>
          <a:noFill/>
        </p:spPr>
      </p:pic>
      <p:sp>
        <p:nvSpPr>
          <p:cNvPr id="11" name="Oval 10">
            <a:extLst>
              <a:ext uri="{FF2B5EF4-FFF2-40B4-BE49-F238E27FC236}">
                <a16:creationId xmlns:a16="http://schemas.microsoft.com/office/drawing/2014/main" id="{23B94746-429A-4DDB-A200-AF77EE71E7B0}"/>
              </a:ext>
            </a:extLst>
          </p:cNvPr>
          <p:cNvSpPr/>
          <p:nvPr/>
        </p:nvSpPr>
        <p:spPr bwMode="auto">
          <a:xfrm>
            <a:off x="9363328" y="2263657"/>
            <a:ext cx="761853" cy="761853"/>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3B5018DF-FC53-4C72-A0EB-A7247D1B5E67}"/>
              </a:ext>
            </a:extLst>
          </p:cNvPr>
          <p:cNvSpPr txBox="1"/>
          <p:nvPr/>
        </p:nvSpPr>
        <p:spPr>
          <a:xfrm>
            <a:off x="10238007" y="2303176"/>
            <a:ext cx="1617443" cy="480063"/>
          </a:xfrm>
          <a:prstGeom prst="rect">
            <a:avLst/>
          </a:prstGeom>
        </p:spPr>
        <p:txBody>
          <a:bodyPr wrap="square" rtlCol="0" anchor="ctr">
            <a:spAutoFit/>
          </a:bodyPr>
          <a:lstStyle/>
          <a:p>
            <a:pPr defTabSz="896214" fontAlgn="base">
              <a:lnSpc>
                <a:spcPct val="90000"/>
              </a:lnSpc>
              <a:spcBef>
                <a:spcPct val="0"/>
              </a:spcBef>
              <a:spcAft>
                <a:spcPts val="588"/>
              </a:spcAft>
              <a:defRPr/>
            </a:pPr>
            <a:r>
              <a:rPr lang="en-US" sz="2745" kern="0" dirty="0">
                <a:gradFill>
                  <a:gsLst>
                    <a:gs pos="17699">
                      <a:srgbClr val="FFFFFF"/>
                    </a:gs>
                    <a:gs pos="63000">
                      <a:srgbClr val="FFFFFF"/>
                    </a:gs>
                  </a:gsLst>
                  <a:lin ang="5400000" scaled="1"/>
                </a:gradFill>
                <a:latin typeface="Segoe UI Semibold" panose="020B0702040204020203" pitchFamily="34" charset="0"/>
                <a:cs typeface="Segoe UI Semibold" panose="020B0702040204020203" pitchFamily="34" charset="0"/>
              </a:rPr>
              <a:t>East US</a:t>
            </a:r>
          </a:p>
        </p:txBody>
      </p:sp>
      <p:pic>
        <p:nvPicPr>
          <p:cNvPr id="13" name="Picture 7" descr="\\MAGNUM\Projects\Microsoft\Cloud Power FY12\Design\ICONS_PNG\Cloud_logo.png">
            <a:extLst>
              <a:ext uri="{FF2B5EF4-FFF2-40B4-BE49-F238E27FC236}">
                <a16:creationId xmlns:a16="http://schemas.microsoft.com/office/drawing/2014/main" id="{0AB15BF2-1D38-4C24-922A-5FD6E0F71F69}"/>
              </a:ext>
            </a:extLst>
          </p:cNvPr>
          <p:cNvPicPr>
            <a:picLocks noChangeAspect="1" noChangeArrowheads="1"/>
          </p:cNvPicPr>
          <p:nvPr/>
        </p:nvPicPr>
        <p:blipFill>
          <a:blip r:embed="rId3" cstate="print">
            <a:biLevel thresh="25000"/>
          </a:blip>
          <a:srcRect/>
          <a:stretch>
            <a:fillRect/>
          </a:stretch>
        </p:blipFill>
        <p:spPr bwMode="auto">
          <a:xfrm>
            <a:off x="9449830" y="2358546"/>
            <a:ext cx="588739" cy="588739"/>
          </a:xfrm>
          <a:prstGeom prst="rect">
            <a:avLst/>
          </a:prstGeom>
          <a:noFill/>
        </p:spPr>
      </p:pic>
      <p:sp>
        <p:nvSpPr>
          <p:cNvPr id="17" name="Oval 16">
            <a:extLst>
              <a:ext uri="{FF2B5EF4-FFF2-40B4-BE49-F238E27FC236}">
                <a16:creationId xmlns:a16="http://schemas.microsoft.com/office/drawing/2014/main" id="{02907AB6-DD88-4152-A3A1-EA5271505721}"/>
              </a:ext>
            </a:extLst>
          </p:cNvPr>
          <p:cNvSpPr/>
          <p:nvPr/>
        </p:nvSpPr>
        <p:spPr bwMode="auto">
          <a:xfrm>
            <a:off x="4613528" y="286933"/>
            <a:ext cx="761853" cy="761853"/>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7C34F087-AC9A-4B6D-A85B-D12A892098FA}"/>
              </a:ext>
            </a:extLst>
          </p:cNvPr>
          <p:cNvSpPr txBox="1"/>
          <p:nvPr/>
        </p:nvSpPr>
        <p:spPr>
          <a:xfrm>
            <a:off x="5488207" y="326452"/>
            <a:ext cx="5574492" cy="480063"/>
          </a:xfrm>
          <a:prstGeom prst="rect">
            <a:avLst/>
          </a:prstGeom>
        </p:spPr>
        <p:txBody>
          <a:bodyPr wrap="square" rtlCol="0" anchor="ctr">
            <a:spAutoFit/>
          </a:bodyPr>
          <a:lstStyle/>
          <a:p>
            <a:pPr defTabSz="896214" fontAlgn="base">
              <a:lnSpc>
                <a:spcPct val="90000"/>
              </a:lnSpc>
              <a:spcBef>
                <a:spcPct val="0"/>
              </a:spcBef>
              <a:spcAft>
                <a:spcPts val="588"/>
              </a:spcAft>
              <a:defRPr/>
            </a:pPr>
            <a:r>
              <a:rPr lang="en-US" sz="2745" kern="0" dirty="0">
                <a:gradFill>
                  <a:gsLst>
                    <a:gs pos="17699">
                      <a:srgbClr val="FFFFFF"/>
                    </a:gs>
                    <a:gs pos="63000">
                      <a:srgbClr val="FFFFFF"/>
                    </a:gs>
                  </a:gsLst>
                  <a:lin ang="5400000" scaled="1"/>
                </a:gradFill>
                <a:latin typeface="Segoe UI Semibold" panose="020B0702040204020203" pitchFamily="34" charset="0"/>
                <a:cs typeface="Segoe UI Semibold" panose="020B0702040204020203" pitchFamily="34" charset="0"/>
              </a:rPr>
              <a:t>North</a:t>
            </a:r>
          </a:p>
        </p:txBody>
      </p:sp>
      <p:pic>
        <p:nvPicPr>
          <p:cNvPr id="19" name="Picture 7" descr="\\MAGNUM\Projects\Microsoft\Cloud Power FY12\Design\ICONS_PNG\Cloud_logo.png">
            <a:extLst>
              <a:ext uri="{FF2B5EF4-FFF2-40B4-BE49-F238E27FC236}">
                <a16:creationId xmlns:a16="http://schemas.microsoft.com/office/drawing/2014/main" id="{34A5CBE8-48B3-4B82-AAB2-0A5AA4F708E6}"/>
              </a:ext>
            </a:extLst>
          </p:cNvPr>
          <p:cNvPicPr>
            <a:picLocks noChangeAspect="1" noChangeArrowheads="1"/>
          </p:cNvPicPr>
          <p:nvPr/>
        </p:nvPicPr>
        <p:blipFill>
          <a:blip r:embed="rId3" cstate="print">
            <a:biLevel thresh="25000"/>
          </a:blip>
          <a:srcRect/>
          <a:stretch>
            <a:fillRect/>
          </a:stretch>
        </p:blipFill>
        <p:spPr bwMode="auto">
          <a:xfrm>
            <a:off x="4700030" y="381822"/>
            <a:ext cx="588739" cy="588739"/>
          </a:xfrm>
          <a:prstGeom prst="rect">
            <a:avLst/>
          </a:prstGeom>
          <a:noFill/>
        </p:spPr>
      </p:pic>
      <p:sp>
        <p:nvSpPr>
          <p:cNvPr id="21" name="Oval 20">
            <a:extLst>
              <a:ext uri="{FF2B5EF4-FFF2-40B4-BE49-F238E27FC236}">
                <a16:creationId xmlns:a16="http://schemas.microsoft.com/office/drawing/2014/main" id="{0124B060-ACC1-46A9-A0E8-3DB6EDF8FD45}"/>
              </a:ext>
            </a:extLst>
          </p:cNvPr>
          <p:cNvSpPr/>
          <p:nvPr/>
        </p:nvSpPr>
        <p:spPr bwMode="auto">
          <a:xfrm>
            <a:off x="4613528" y="4203101"/>
            <a:ext cx="761853" cy="761853"/>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A9AA1F44-594C-42A9-9CA4-0C8DEB596CCD}"/>
              </a:ext>
            </a:extLst>
          </p:cNvPr>
          <p:cNvSpPr txBox="1"/>
          <p:nvPr/>
        </p:nvSpPr>
        <p:spPr>
          <a:xfrm>
            <a:off x="5488207" y="4242620"/>
            <a:ext cx="5574492" cy="480063"/>
          </a:xfrm>
          <a:prstGeom prst="rect">
            <a:avLst/>
          </a:prstGeom>
        </p:spPr>
        <p:txBody>
          <a:bodyPr wrap="square" rtlCol="0" anchor="ctr">
            <a:spAutoFit/>
          </a:bodyPr>
          <a:lstStyle/>
          <a:p>
            <a:pPr defTabSz="896214" fontAlgn="base">
              <a:lnSpc>
                <a:spcPct val="90000"/>
              </a:lnSpc>
              <a:spcBef>
                <a:spcPct val="0"/>
              </a:spcBef>
              <a:spcAft>
                <a:spcPts val="588"/>
              </a:spcAft>
              <a:defRPr/>
            </a:pPr>
            <a:r>
              <a:rPr lang="en-US" sz="2745" kern="0" dirty="0">
                <a:gradFill>
                  <a:gsLst>
                    <a:gs pos="17699">
                      <a:srgbClr val="FFFFFF"/>
                    </a:gs>
                    <a:gs pos="63000">
                      <a:srgbClr val="FFFFFF"/>
                    </a:gs>
                  </a:gsLst>
                  <a:lin ang="5400000" scaled="1"/>
                </a:gradFill>
                <a:latin typeface="Segoe UI Semibold" panose="020B0702040204020203" pitchFamily="34" charset="0"/>
                <a:cs typeface="Segoe UI Semibold" panose="020B0702040204020203" pitchFamily="34" charset="0"/>
              </a:rPr>
              <a:t>South</a:t>
            </a:r>
          </a:p>
        </p:txBody>
      </p:sp>
      <p:pic>
        <p:nvPicPr>
          <p:cNvPr id="23" name="Picture 7" descr="\\MAGNUM\Projects\Microsoft\Cloud Power FY12\Design\ICONS_PNG\Cloud_logo.png">
            <a:extLst>
              <a:ext uri="{FF2B5EF4-FFF2-40B4-BE49-F238E27FC236}">
                <a16:creationId xmlns:a16="http://schemas.microsoft.com/office/drawing/2014/main" id="{46E3D8F9-16D9-442A-8822-CA6ACA93B808}"/>
              </a:ext>
            </a:extLst>
          </p:cNvPr>
          <p:cNvPicPr>
            <a:picLocks noChangeAspect="1" noChangeArrowheads="1"/>
          </p:cNvPicPr>
          <p:nvPr/>
        </p:nvPicPr>
        <p:blipFill>
          <a:blip r:embed="rId3" cstate="print">
            <a:biLevel thresh="25000"/>
          </a:blip>
          <a:srcRect/>
          <a:stretch>
            <a:fillRect/>
          </a:stretch>
        </p:blipFill>
        <p:spPr bwMode="auto">
          <a:xfrm>
            <a:off x="4700030" y="4297990"/>
            <a:ext cx="588739" cy="588739"/>
          </a:xfrm>
          <a:prstGeom prst="rect">
            <a:avLst/>
          </a:prstGeom>
          <a:noFill/>
        </p:spPr>
      </p:pic>
    </p:spTree>
    <p:extLst>
      <p:ext uri="{BB962C8B-B14F-4D97-AF65-F5344CB8AC3E}">
        <p14:creationId xmlns:p14="http://schemas.microsoft.com/office/powerpoint/2010/main" val="402419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5C6C679-AC58-4948-9F02-D10CBC7A4562}"/>
              </a:ext>
            </a:extLst>
          </p:cNvPr>
          <p:cNvSpPr/>
          <p:nvPr/>
        </p:nvSpPr>
        <p:spPr>
          <a:xfrm>
            <a:off x="0" y="5352230"/>
            <a:ext cx="12192000" cy="1059180"/>
          </a:xfrm>
          <a:prstGeom prst="rect">
            <a:avLst/>
          </a:prstGeom>
          <a:solidFill>
            <a:srgbClr val="00337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Multi Region App </a:t>
            </a:r>
            <a:r>
              <a:rPr kumimoji="0" lang="en-US" sz="4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Serv</a:t>
            </a:r>
            <a:r>
              <a:rPr lang="en-US" sz="4400" dirty="0">
                <a:solidFill>
                  <a:prstClr val="white"/>
                </a:solidFill>
                <a:latin typeface="Segoe UI" panose="020B0502040204020203" pitchFamily="34" charset="0"/>
                <a:cs typeface="Segoe UI" panose="020B0502040204020203" pitchFamily="34" charset="0"/>
              </a:rPr>
              <a:t>ice HA Architecture</a:t>
            </a:r>
            <a:endPar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2CFD6A75-3A15-4EC0-AD0D-18602B80B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710" y="311132"/>
            <a:ext cx="7362879" cy="4724435"/>
          </a:xfrm>
          <a:prstGeom prst="rect">
            <a:avLst/>
          </a:prstGeom>
        </p:spPr>
      </p:pic>
    </p:spTree>
    <p:extLst>
      <p:ext uri="{BB962C8B-B14F-4D97-AF65-F5344CB8AC3E}">
        <p14:creationId xmlns:p14="http://schemas.microsoft.com/office/powerpoint/2010/main" val="1546280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2847E6-6738-40C9-B6FD-9107ABB1774D}"/>
              </a:ext>
            </a:extLst>
          </p:cNvPr>
          <p:cNvGrpSpPr/>
          <p:nvPr/>
        </p:nvGrpSpPr>
        <p:grpSpPr>
          <a:xfrm>
            <a:off x="80084" y="1451349"/>
            <a:ext cx="7808746" cy="3834865"/>
            <a:chOff x="80084" y="2284881"/>
            <a:chExt cx="7808746" cy="3834865"/>
          </a:xfrm>
        </p:grpSpPr>
        <p:sp>
          <p:nvSpPr>
            <p:cNvPr id="4" name="Rectangle 3"/>
            <p:cNvSpPr/>
            <p:nvPr/>
          </p:nvSpPr>
          <p:spPr bwMode="auto">
            <a:xfrm>
              <a:off x="80084" y="2284881"/>
              <a:ext cx="7808746" cy="3834865"/>
            </a:xfrm>
            <a:prstGeom prst="rect">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2"/>
            <p:cNvSpPr txBox="1">
              <a:spLocks/>
            </p:cNvSpPr>
            <p:nvPr/>
          </p:nvSpPr>
          <p:spPr>
            <a:xfrm>
              <a:off x="180501" y="2614719"/>
              <a:ext cx="7080838" cy="949575"/>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 for Joining</a:t>
              </a:r>
            </a:p>
            <a:p>
              <a:pPr marL="0" marR="0" lvl="0" indent="0" algn="l" defTabSz="914016" rtl="0" eaLnBrk="1" fontAlgn="auto" latinLnBrk="0" hangingPunct="1">
                <a:lnSpc>
                  <a:spcPct val="90000"/>
                </a:lnSpc>
                <a:spcBef>
                  <a:spcPct val="0"/>
                </a:spcBef>
                <a:spcAft>
                  <a:spcPts val="0"/>
                </a:spcAft>
                <a:buClrTx/>
                <a:buSzTx/>
                <a:buFontTx/>
                <a:buNone/>
                <a:tabLst/>
                <a:defRPr/>
              </a:pPr>
              <a:endParaRPr kumimoji="0" lang="en-US" sz="4703" b="0" i="0" u="none" strike="noStrike" kern="1200" cap="none" spc="-3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186721" y="4301312"/>
              <a:ext cx="7529046" cy="145877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Shimail Gillani</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Cloud Solution Architect</a:t>
              </a:r>
            </a:p>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29"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Education</a:t>
              </a:r>
            </a:p>
          </p:txBody>
        </p:sp>
      </p:grpSp>
    </p:spTree>
    <p:extLst>
      <p:ext uri="{BB962C8B-B14F-4D97-AF65-F5344CB8AC3E}">
        <p14:creationId xmlns:p14="http://schemas.microsoft.com/office/powerpoint/2010/main" val="178727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3.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3_2013_16x9 Catapult Corporate PPT Template_final">
  <a:themeElements>
    <a:clrScheme name="CAT2013 2">
      <a:dk1>
        <a:sysClr val="windowText" lastClr="000000"/>
      </a:dk1>
      <a:lt1>
        <a:sysClr val="window" lastClr="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003AB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5.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6.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7C70E2A4-8980-409D-AC1F-E29167836A69}"/>
    </a:ext>
  </a:extLst>
</a:theme>
</file>

<file path=ppt/theme/theme8.xml><?xml version="1.0" encoding="utf-8"?>
<a:theme xmlns:a="http://schemas.openxmlformats.org/drawingml/2006/main" name="1_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Use this deck to present the value proposition of Azure Application Insights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Praveen Rajasekar</DisplayName>
        <AccountId>13051</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Info xmlns="http://schemas.microsoft.com/office/infopath/2007/PartnerControls">
          <TermName xmlns="http://schemas.microsoft.com/office/infopath/2007/PartnerControls">Windows Server and Management Marketing</TermName>
          <TermId xmlns="http://schemas.microsoft.com/office/infopath/2007/PartnerControls">ec7aef82-469a-47dc-9ac7-2821a36193b3</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Compete Domain</TermName>
          <TermId xmlns="http://schemas.microsoft.com/office/infopath/2007/PartnerControls">b64df03d-ac6e-47e3-a629-66762ad81f36</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Info xmlns="http://schemas.microsoft.com/office/infopath/2007/PartnerControls">
          <TermName xmlns="http://schemas.microsoft.com/office/infopath/2007/PartnerControls">Office Product Group</TermName>
          <TermId xmlns="http://schemas.microsoft.com/office/infopath/2007/PartnerControls">d4eaf1d1-28c0-4660-8a16-39949e80d255</TermId>
        </TermInfo>
        <TermInfo xmlns="http://schemas.microsoft.com/office/infopath/2007/PartnerControls">
          <TermName xmlns="http://schemas.microsoft.com/office/infopath/2007/PartnerControls">System Center Domain</TermName>
          <TermId xmlns="http://schemas.microsoft.com/office/infopath/2007/PartnerControls">3ddc6c25-74dc-48ec-8d94-8e1db2b2f9f8</TermId>
        </TermInfo>
      </Terms>
    </eb54ac91059940029a3cc8a4ff5af673>
    <PublishingPageContent xmlns="http://schemas.microsoft.com/sharepoint/v3" xsi:nil="true"/>
    <ContentID xmlns="230e9df3-be65-4c73-a93b-d1236ebd677e" xsi:nil="true"/>
    <Coowner xmlns="230e9df3-be65-4c73-a93b-d1236ebd677e">
      <UserInfo>
        <DisplayName>i:0#.f|membership|v-asstal@microsoft.com</DisplayName>
        <AccountId>576</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Visual Studio</TermName>
          <TermId xmlns="http://schemas.microsoft.com/office/infopath/2007/PartnerControls">bf0ebdd7-5d74-479a-b01e-d7b141200243</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Info xmlns="http://schemas.microsoft.com/office/infopath/2007/PartnerControls">
          <TermName xmlns="http://schemas.microsoft.com/office/infopath/2007/PartnerControls">Application Insights</TermName>
          <TermId xmlns="http://schemas.microsoft.com/office/infopath/2007/PartnerControls">05b0f470-c98a-42c4-aa8e-33dda6cfeb2f</TermId>
        </TermInfo>
        <TermInfo xmlns="http://schemas.microsoft.com/office/infopath/2007/PartnerControls">
          <TermName xmlns="http://schemas.microsoft.com/office/infopath/2007/PartnerControls">Microsoft System Center</TermName>
          <TermId xmlns="http://schemas.microsoft.com/office/infopath/2007/PartnerControls">8eef0cfe-5421-493a-86c3-6e56c8018e93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146</Value>
      <Value>31</Value>
      <Value>1657</Value>
      <Value>92</Value>
      <Value>26</Value>
      <Value>284</Value>
      <Value>1466</Value>
      <Value>280</Value>
      <Value>20</Value>
      <Value>21</Value>
      <Value>16</Value>
      <Value>348</Value>
      <Value>14</Value>
      <Value>346</Value>
      <Value>345</Value>
      <Value>42</Value>
      <Value>131</Value>
      <Value>1774</Value>
      <Value>185</Value>
    </TaxCatchAll>
    <ParentID1 xmlns="230e9df3-be65-4c73-a93b-d1236ebd677e">G01KC-1-14389</ParentID1>
    <mb88723863e1404388ba3733387d48df xmlns="230e9df3-be65-4c73-a93b-d1236ebd677e">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products</TermName>
          <TermId xmlns="http://schemas.microsoft.com/office/infopath/2007/PartnerControls">2b247c5b-99da-46bc-8667-e75c62241e78</TermId>
        </TermInfo>
      </Terms>
    </m6c7b4717b6346e6a075a59dd47eac69>
    <_dlc_DocId xmlns="230e9df3-be65-4c73-a93b-d1236ebd677e">G01KC-99682991-28038</_dlc_DocId>
    <_dlc_DocIdUrl xmlns="230e9df3-be65-4c73-a93b-d1236ebd677e">
      <Url>https://microsoft.sharepoint.com/sites/Infopedia_G01KC/_layouts/15/DocIdRedir.aspx?ID=G01KC-99682991-28038</Url>
      <Description>G01KC-99682991-28038</Description>
    </_dlc_DocIdUrl>
    <Expire_x0020_Review xmlns="230e9df3-be65-4c73-a93b-d1236ebd677e">2018-12-31T08:00:00+00:00</Expire_x0020_Review>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d0b359e130dd8a3885c43c3aeee692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03dcb4573bca23c32ad2a690d2c8ed49"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7D085A-2362-490E-AA8E-41770B9F7D77}">
  <ds:schemaRefs>
    <ds:schemaRef ds:uri="http://schemas.microsoft.com/sharepoint/v3"/>
    <ds:schemaRef ds:uri="http://schemas.microsoft.com/office/infopath/2007/PartnerControls"/>
    <ds:schemaRef ds:uri="http://purl.org/dc/terms/"/>
    <ds:schemaRef ds:uri="http://schemas.microsoft.com/office/2006/documentManagement/types"/>
    <ds:schemaRef ds:uri="b3bc04a5-d503-43b1-b98c-a8cf663329d9"/>
    <ds:schemaRef ds:uri="http://purl.org/dc/dcmitype/"/>
    <ds:schemaRef ds:uri="http://purl.org/dc/elements/1.1/"/>
    <ds:schemaRef ds:uri="http://schemas.openxmlformats.org/package/2006/metadata/core-properties"/>
    <ds:schemaRef ds:uri="http://schemas.microsoft.com/office/2006/metadata/properties"/>
    <ds:schemaRef ds:uri="230E9DF3-BE65-4C73-A93B-D1236EBD677E"/>
    <ds:schemaRef ds:uri="230e9df3-be65-4c73-a93b-d1236ebd677e"/>
    <ds:schemaRef ds:uri="http://www.w3.org/XML/1998/namespace"/>
  </ds:schemaRefs>
</ds:datastoreItem>
</file>

<file path=customXml/itemProps2.xml><?xml version="1.0" encoding="utf-8"?>
<ds:datastoreItem xmlns:ds="http://schemas.openxmlformats.org/officeDocument/2006/customXml" ds:itemID="{264FD174-D13A-46FD-BD22-C50480E8AB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E73F53-D048-4E33-ACD9-51F981EDAC6F}">
  <ds:schemaRefs>
    <ds:schemaRef ds:uri="http://schemas.microsoft.com/sharepoint/events"/>
  </ds:schemaRefs>
</ds:datastoreItem>
</file>

<file path=customXml/itemProps4.xml><?xml version="1.0" encoding="utf-8"?>
<ds:datastoreItem xmlns:ds="http://schemas.openxmlformats.org/officeDocument/2006/customXml" ds:itemID="{421C48F8-D4D7-4176-A779-6E9048D2B9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183</TotalTime>
  <Words>255</Words>
  <Application>Microsoft Office PowerPoint</Application>
  <PresentationFormat>Widescreen</PresentationFormat>
  <Paragraphs>40</Paragraphs>
  <Slides>6</Slides>
  <Notes>6</Notes>
  <HiddenSlides>0</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6</vt:i4>
      </vt:variant>
    </vt:vector>
  </HeadingPairs>
  <TitlesOfParts>
    <vt:vector size="29" baseType="lpstr">
      <vt:lpstr>ＭＳ Ｐゴシック</vt:lpstr>
      <vt:lpstr>Arial</vt:lpstr>
      <vt:lpstr>Calibri</vt:lpstr>
      <vt:lpstr>Calibri Light</vt:lpstr>
      <vt:lpstr>Consolas</vt:lpstr>
      <vt:lpstr>Segoe UI</vt:lpstr>
      <vt:lpstr>Segoe UI (Body)</vt:lpstr>
      <vt:lpstr>Segoe UI Light</vt:lpstr>
      <vt:lpstr>Segoe UI Semibold</vt:lpstr>
      <vt:lpstr>Segoe UI Semilight</vt:lpstr>
      <vt:lpstr>Segoe UI Symbol</vt:lpstr>
      <vt:lpstr>Wingdings</vt:lpstr>
      <vt:lpstr>1_Office Theme</vt:lpstr>
      <vt:lpstr>5-50111_Build 2017_LIGHT GRAY TEMPLATE</vt:lpstr>
      <vt:lpstr>2_COLOR TEMPLATE</vt:lpstr>
      <vt:lpstr>3_2013_16x9 Catapult Corporate PPT Template_final</vt:lpstr>
      <vt:lpstr>5-50091_TR24_BO_CT_Template</vt:lpstr>
      <vt:lpstr>Connect_2016_Template_Light</vt:lpstr>
      <vt:lpstr>5-50111_Build 2017_DARK GRAY TEMPLATE</vt:lpstr>
      <vt:lpstr>1_Connect_2016_Template_Light</vt:lpstr>
      <vt:lpstr>BUILD CHARCOAL BACKGROUND</vt:lpstr>
      <vt:lpstr>3_6-30537_Envision 2016 Keynote Template</vt:lpstr>
      <vt:lpstr>1_5-50091_TR24_BO_CT_Template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Application Insights Overview</dc:title>
  <dc:creator>Rahul Bagaria</dc:creator>
  <cp:lastModifiedBy>Shimail Gillani</cp:lastModifiedBy>
  <cp:revision>2</cp:revision>
  <dcterms:created xsi:type="dcterms:W3CDTF">2017-04-07T22:11:54Z</dcterms:created>
  <dcterms:modified xsi:type="dcterms:W3CDTF">2018-02-06T03:32:32Z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praraj@microsoft.com</vt:lpwstr>
  </property>
  <property fmtid="{D5CDD505-2E9C-101B-9397-08002B2CF9AE}" pid="7" name="MSIP_Label_f42aa342-8706-4288-bd11-ebb85995028c_SetDate">
    <vt:lpwstr>2017-06-20T12:39:32.4772676-07:00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
  </property>
  <property fmtid="{D5CDD505-2E9C-101B-9397-08002B2CF9AE}" pid="13" name="ItemRetentionFormula">
    <vt:lpwstr/>
  </property>
  <property fmtid="{D5CDD505-2E9C-101B-9397-08002B2CF9AE}" pid="14" name="_dlc_DocIdItemGuid">
    <vt:lpwstr>b094e82e-d3f7-439d-bd78-eecf5fadd3e2</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16;#customer presentations|18e9ae94-e321-4eea-82d2-ad5b2f470f3c</vt:lpwstr>
  </property>
  <property fmtid="{D5CDD505-2E9C-101B-9397-08002B2CF9AE}" pid="20" name="Confidentiality">
    <vt:lpwstr>14;#customer ready|8986c41d-21c5-4f8f-8a12-ea4625b46858</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185;#Compete Domain|b64df03d-ac6e-47e3-a629-66762ad81f36;#20;#Microsoft Azure Domain|d600a391-d529-4311-892b-2c05c1ab2538;#21;#Cloud and Enterprise|adc2fe87-c79a-4ded-a449-3f86b954069d;#345;#Developer Tools Domain|58c4098f-5b04-404d-a0e5-4dc5be632145;#165</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146;#Visual Studio|bf0ebdd7-5d74-479a-b01e-d7b141200243;#26;#Microsoft Azure|669a3112-5edf-444b-a003-630063601f07;#346;#software development tools|24853bda-fb66-4716-8bc8-88d26fdb57cb;#1774;#Application Insights|05b0f470-c98a-42c4-aa8e-33dda6cfeb2f;#92;#M</vt:lpwstr>
  </property>
  <property fmtid="{D5CDD505-2E9C-101B-9397-08002B2CF9AE}" pid="28" name="EnterpriseDomainTags">
    <vt:lpwstr/>
  </property>
  <property fmtid="{D5CDD505-2E9C-101B-9397-08002B2CF9AE}" pid="29" name="j3562c58ee414e028925bc902cfc01a1">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131;#products|2b247c5b-99da-46bc-8667-e75c62241e78</vt:lpwstr>
  </property>
  <property fmtid="{D5CDD505-2E9C-101B-9397-08002B2CF9AE}" pid="36" name="Groups">
    <vt:lpwstr>31;#Microsoft Azure Marketing|0958c357-5252-473f-8b4e-42f27525a99d;#42;#Cloud and Enterprise Marketing Group|4f75e184-e5aa-4234-a07f-b032d60df254;#348;#Developer Platform and Tools Marketing|b117718f-aa6c-411f-b6a8-3da180b0b2c7;#284;#Windows Server and Ma</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1466;#developers|8e4a08dc-5d95-4156-ab65-f22579a1592a</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Roles">
    <vt:lpwstr/>
  </property>
  <property fmtid="{D5CDD505-2E9C-101B-9397-08002B2CF9AE}" pid="46" name="NewsSource">
    <vt:lpwstr/>
  </property>
  <property fmtid="{D5CDD505-2E9C-101B-9397-08002B2CF9AE}" pid="47" name="SMSGTags">
    <vt:lpwstr/>
  </property>
  <property fmtid="{D5CDD505-2E9C-101B-9397-08002B2CF9AE}" pid="48" name="MSPhysicalGeography">
    <vt:lpwstr/>
  </property>
  <property fmtid="{D5CDD505-2E9C-101B-9397-08002B2CF9AE}" pid="49" name="_docset_NoMedatataSyncRequired">
    <vt:lpwstr>False</vt:lpwstr>
  </property>
  <property fmtid="{D5CDD505-2E9C-101B-9397-08002B2CF9AE}" pid="50" name="LastSharedByUser">
    <vt:lpwstr>v-hazeme@microsoft.com</vt:lpwstr>
  </property>
  <property fmtid="{D5CDD505-2E9C-101B-9397-08002B2CF9AE}" pid="51" name="LastSharedByTime">
    <vt:filetime>2017-11-27T12:50:31Z</vt:filetime>
  </property>
  <property fmtid="{D5CDD505-2E9C-101B-9397-08002B2CF9AE}" pid="52" name="SharedWithUsers">
    <vt:lpwstr>31378;#Tugdual de Quénetain;#138753;#Stephen Ebichondo (Insight Management Consultants)</vt:lpwstr>
  </property>
</Properties>
</file>